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sldIdLst>
    <p:sldId id="256" r:id="rId5"/>
    <p:sldId id="257" r:id="rId6"/>
    <p:sldId id="258" r:id="rId7"/>
    <p:sldId id="259" r:id="rId8"/>
    <p:sldId id="264" r:id="rId9"/>
    <p:sldId id="263" r:id="rId10"/>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69D7F02-5948-9B43-B4C9-145BAB3879E4}" v="19" dt="2022-09-11T15:15:55.362"/>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13"/>
    <p:restoredTop sz="94716"/>
  </p:normalViewPr>
  <p:slideViewPr>
    <p:cSldViewPr snapToGrid="0" snapToObjects="1">
      <p:cViewPr varScale="1">
        <p:scale>
          <a:sx n="99" d="100"/>
          <a:sy n="99" d="100"/>
        </p:scale>
        <p:origin x="304"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6/11/relationships/changesInfo" Target="changesInfos/changesInfo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nge van Steen" userId="b7af8d2b-3eda-4fcb-a931-3c6afb410171" providerId="ADAL" clId="{569D7F02-5948-9B43-B4C9-145BAB3879E4}"/>
    <pc:docChg chg="custSel modSld">
      <pc:chgData name="Inge van Steen" userId="b7af8d2b-3eda-4fcb-a931-3c6afb410171" providerId="ADAL" clId="{569D7F02-5948-9B43-B4C9-145BAB3879E4}" dt="2022-09-11T15:16:05.555" v="23" actId="20577"/>
      <pc:docMkLst>
        <pc:docMk/>
      </pc:docMkLst>
      <pc:sldChg chg="addSp modSp mod">
        <pc:chgData name="Inge van Steen" userId="b7af8d2b-3eda-4fcb-a931-3c6afb410171" providerId="ADAL" clId="{569D7F02-5948-9B43-B4C9-145BAB3879E4}" dt="2022-09-11T15:16:05.555" v="23" actId="20577"/>
        <pc:sldMkLst>
          <pc:docMk/>
          <pc:sldMk cId="242318010" sldId="263"/>
        </pc:sldMkLst>
        <pc:spChg chg="mod">
          <ac:chgData name="Inge van Steen" userId="b7af8d2b-3eda-4fcb-a931-3c6afb410171" providerId="ADAL" clId="{569D7F02-5948-9B43-B4C9-145BAB3879E4}" dt="2022-09-11T15:15:50.872" v="0" actId="1076"/>
          <ac:spMkLst>
            <pc:docMk/>
            <pc:sldMk cId="242318010" sldId="263"/>
            <ac:spMk id="2" creationId="{08D67AF8-BDD6-6EF0-7254-67D0A3F92671}"/>
          </ac:spMkLst>
        </pc:spChg>
        <pc:spChg chg="add mod">
          <ac:chgData name="Inge van Steen" userId="b7af8d2b-3eda-4fcb-a931-3c6afb410171" providerId="ADAL" clId="{569D7F02-5948-9B43-B4C9-145BAB3879E4}" dt="2022-09-11T15:16:05.555" v="23" actId="20577"/>
          <ac:spMkLst>
            <pc:docMk/>
            <pc:sldMk cId="242318010" sldId="263"/>
            <ac:spMk id="4" creationId="{63D5A115-B564-EF8A-09C4-3D86520ADA57}"/>
          </ac:spMkLst>
        </pc:spChg>
        <pc:picChg chg="mod">
          <ac:chgData name="Inge van Steen" userId="b7af8d2b-3eda-4fcb-a931-3c6afb410171" providerId="ADAL" clId="{569D7F02-5948-9B43-B4C9-145BAB3879E4}" dt="2022-09-11T15:15:53.451" v="1" actId="1076"/>
          <ac:picMkLst>
            <pc:docMk/>
            <pc:sldMk cId="242318010" sldId="263"/>
            <ac:picMk id="1025" creationId="{C5693892-1C10-9F7F-177B-59149D2E8FA9}"/>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CD1BD63-0250-0A49-8942-E2598CCD426A}"/>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DB7D9AB2-B1AD-434B-A7BC-38E0B9D3760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4328BDFA-BD64-B14B-BA3B-03B8A1C7E84B}"/>
              </a:ext>
            </a:extLst>
          </p:cNvPr>
          <p:cNvSpPr>
            <a:spLocks noGrp="1"/>
          </p:cNvSpPr>
          <p:nvPr>
            <p:ph type="dt" sz="half" idx="10"/>
          </p:nvPr>
        </p:nvSpPr>
        <p:spPr/>
        <p:txBody>
          <a:bodyPr/>
          <a:lstStyle/>
          <a:p>
            <a:fld id="{1B89F7BD-E115-E641-8883-73D2D2690DC3}" type="datetimeFigureOut">
              <a:rPr lang="nl-NL" smtClean="0"/>
              <a:t>11-09-2022</a:t>
            </a:fld>
            <a:endParaRPr lang="nl-NL"/>
          </a:p>
        </p:txBody>
      </p:sp>
      <p:sp>
        <p:nvSpPr>
          <p:cNvPr id="5" name="Tijdelijke aanduiding voor voettekst 4">
            <a:extLst>
              <a:ext uri="{FF2B5EF4-FFF2-40B4-BE49-F238E27FC236}">
                <a16:creationId xmlns:a16="http://schemas.microsoft.com/office/drawing/2014/main" id="{AC524BF7-6A23-FE49-9BD0-317ADFA86CBB}"/>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A55F5E23-F73C-5A4F-9434-F7C4A5A753CD}"/>
              </a:ext>
            </a:extLst>
          </p:cNvPr>
          <p:cNvSpPr>
            <a:spLocks noGrp="1"/>
          </p:cNvSpPr>
          <p:nvPr>
            <p:ph type="sldNum" sz="quarter" idx="12"/>
          </p:nvPr>
        </p:nvSpPr>
        <p:spPr/>
        <p:txBody>
          <a:bodyPr/>
          <a:lstStyle/>
          <a:p>
            <a:fld id="{FE6105D8-0298-5B45-9E48-903B4EA7952E}" type="slidenum">
              <a:rPr lang="nl-NL" smtClean="0"/>
              <a:t>‹nr.›</a:t>
            </a:fld>
            <a:endParaRPr lang="nl-NL"/>
          </a:p>
        </p:txBody>
      </p:sp>
    </p:spTree>
    <p:extLst>
      <p:ext uri="{BB962C8B-B14F-4D97-AF65-F5344CB8AC3E}">
        <p14:creationId xmlns:p14="http://schemas.microsoft.com/office/powerpoint/2010/main" val="4853084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5DA0FBB-473D-3440-A195-FB038FBEBE20}"/>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0A500831-4888-DC40-8A87-39FCB18CA4C0}"/>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8E225142-BAD3-3745-A1F2-4F07CDCDE0E5}"/>
              </a:ext>
            </a:extLst>
          </p:cNvPr>
          <p:cNvSpPr>
            <a:spLocks noGrp="1"/>
          </p:cNvSpPr>
          <p:nvPr>
            <p:ph type="dt" sz="half" idx="10"/>
          </p:nvPr>
        </p:nvSpPr>
        <p:spPr/>
        <p:txBody>
          <a:bodyPr/>
          <a:lstStyle/>
          <a:p>
            <a:fld id="{1B89F7BD-E115-E641-8883-73D2D2690DC3}" type="datetimeFigureOut">
              <a:rPr lang="nl-NL" smtClean="0"/>
              <a:t>11-09-2022</a:t>
            </a:fld>
            <a:endParaRPr lang="nl-NL"/>
          </a:p>
        </p:txBody>
      </p:sp>
      <p:sp>
        <p:nvSpPr>
          <p:cNvPr id="5" name="Tijdelijke aanduiding voor voettekst 4">
            <a:extLst>
              <a:ext uri="{FF2B5EF4-FFF2-40B4-BE49-F238E27FC236}">
                <a16:creationId xmlns:a16="http://schemas.microsoft.com/office/drawing/2014/main" id="{52F2272B-66D2-9443-AADE-4A4919EE0A6C}"/>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645BA3D9-A55C-C74D-8E85-D42091D81499}"/>
              </a:ext>
            </a:extLst>
          </p:cNvPr>
          <p:cNvSpPr>
            <a:spLocks noGrp="1"/>
          </p:cNvSpPr>
          <p:nvPr>
            <p:ph type="sldNum" sz="quarter" idx="12"/>
          </p:nvPr>
        </p:nvSpPr>
        <p:spPr/>
        <p:txBody>
          <a:bodyPr/>
          <a:lstStyle/>
          <a:p>
            <a:fld id="{FE6105D8-0298-5B45-9E48-903B4EA7952E}" type="slidenum">
              <a:rPr lang="nl-NL" smtClean="0"/>
              <a:t>‹nr.›</a:t>
            </a:fld>
            <a:endParaRPr lang="nl-NL"/>
          </a:p>
        </p:txBody>
      </p:sp>
    </p:spTree>
    <p:extLst>
      <p:ext uri="{BB962C8B-B14F-4D97-AF65-F5344CB8AC3E}">
        <p14:creationId xmlns:p14="http://schemas.microsoft.com/office/powerpoint/2010/main" val="15425830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C223E796-3D0C-364D-B9DA-F25C635075FF}"/>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0B89D246-A820-BE42-BE82-0B4BB2582F14}"/>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D8AC28D5-5D52-9846-A492-8D475D96B76F}"/>
              </a:ext>
            </a:extLst>
          </p:cNvPr>
          <p:cNvSpPr>
            <a:spLocks noGrp="1"/>
          </p:cNvSpPr>
          <p:nvPr>
            <p:ph type="dt" sz="half" idx="10"/>
          </p:nvPr>
        </p:nvSpPr>
        <p:spPr/>
        <p:txBody>
          <a:bodyPr/>
          <a:lstStyle/>
          <a:p>
            <a:fld id="{1B89F7BD-E115-E641-8883-73D2D2690DC3}" type="datetimeFigureOut">
              <a:rPr lang="nl-NL" smtClean="0"/>
              <a:t>11-09-2022</a:t>
            </a:fld>
            <a:endParaRPr lang="nl-NL"/>
          </a:p>
        </p:txBody>
      </p:sp>
      <p:sp>
        <p:nvSpPr>
          <p:cNvPr id="5" name="Tijdelijke aanduiding voor voettekst 4">
            <a:extLst>
              <a:ext uri="{FF2B5EF4-FFF2-40B4-BE49-F238E27FC236}">
                <a16:creationId xmlns:a16="http://schemas.microsoft.com/office/drawing/2014/main" id="{880200D4-3411-9B4F-9971-4C3813884B91}"/>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55C0FDB5-3072-1344-9F02-5289198BE400}"/>
              </a:ext>
            </a:extLst>
          </p:cNvPr>
          <p:cNvSpPr>
            <a:spLocks noGrp="1"/>
          </p:cNvSpPr>
          <p:nvPr>
            <p:ph type="sldNum" sz="quarter" idx="12"/>
          </p:nvPr>
        </p:nvSpPr>
        <p:spPr/>
        <p:txBody>
          <a:bodyPr/>
          <a:lstStyle/>
          <a:p>
            <a:fld id="{FE6105D8-0298-5B45-9E48-903B4EA7952E}" type="slidenum">
              <a:rPr lang="nl-NL" smtClean="0"/>
              <a:t>‹nr.›</a:t>
            </a:fld>
            <a:endParaRPr lang="nl-NL"/>
          </a:p>
        </p:txBody>
      </p:sp>
    </p:spTree>
    <p:extLst>
      <p:ext uri="{BB962C8B-B14F-4D97-AF65-F5344CB8AC3E}">
        <p14:creationId xmlns:p14="http://schemas.microsoft.com/office/powerpoint/2010/main" val="2193201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5656A21-96F9-D84C-98DD-749C130F2A49}"/>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F4B6F1D8-6711-1A4A-B933-7B91BB95F6BB}"/>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1C7A83A1-1877-F94B-A5D4-A257040FE42A}"/>
              </a:ext>
            </a:extLst>
          </p:cNvPr>
          <p:cNvSpPr>
            <a:spLocks noGrp="1"/>
          </p:cNvSpPr>
          <p:nvPr>
            <p:ph type="dt" sz="half" idx="10"/>
          </p:nvPr>
        </p:nvSpPr>
        <p:spPr/>
        <p:txBody>
          <a:bodyPr/>
          <a:lstStyle/>
          <a:p>
            <a:fld id="{1B89F7BD-E115-E641-8883-73D2D2690DC3}" type="datetimeFigureOut">
              <a:rPr lang="nl-NL" smtClean="0"/>
              <a:t>11-09-2022</a:t>
            </a:fld>
            <a:endParaRPr lang="nl-NL"/>
          </a:p>
        </p:txBody>
      </p:sp>
      <p:sp>
        <p:nvSpPr>
          <p:cNvPr id="5" name="Tijdelijke aanduiding voor voettekst 4">
            <a:extLst>
              <a:ext uri="{FF2B5EF4-FFF2-40B4-BE49-F238E27FC236}">
                <a16:creationId xmlns:a16="http://schemas.microsoft.com/office/drawing/2014/main" id="{910A4B75-582B-9D45-BEC3-83C968349281}"/>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41F2215E-0A47-A24D-AE25-ADC96508B373}"/>
              </a:ext>
            </a:extLst>
          </p:cNvPr>
          <p:cNvSpPr>
            <a:spLocks noGrp="1"/>
          </p:cNvSpPr>
          <p:nvPr>
            <p:ph type="sldNum" sz="quarter" idx="12"/>
          </p:nvPr>
        </p:nvSpPr>
        <p:spPr/>
        <p:txBody>
          <a:bodyPr/>
          <a:lstStyle/>
          <a:p>
            <a:fld id="{FE6105D8-0298-5B45-9E48-903B4EA7952E}" type="slidenum">
              <a:rPr lang="nl-NL" smtClean="0"/>
              <a:t>‹nr.›</a:t>
            </a:fld>
            <a:endParaRPr lang="nl-NL"/>
          </a:p>
        </p:txBody>
      </p:sp>
    </p:spTree>
    <p:extLst>
      <p:ext uri="{BB962C8B-B14F-4D97-AF65-F5344CB8AC3E}">
        <p14:creationId xmlns:p14="http://schemas.microsoft.com/office/powerpoint/2010/main" val="3982246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7B36530-3574-3544-8E14-9E3D39900E43}"/>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E8CEFE0D-B16F-304A-9ACB-7CEFDB4BFB7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6CB33193-F181-4D4F-B325-453A70D5C2E1}"/>
              </a:ext>
            </a:extLst>
          </p:cNvPr>
          <p:cNvSpPr>
            <a:spLocks noGrp="1"/>
          </p:cNvSpPr>
          <p:nvPr>
            <p:ph type="dt" sz="half" idx="10"/>
          </p:nvPr>
        </p:nvSpPr>
        <p:spPr/>
        <p:txBody>
          <a:bodyPr/>
          <a:lstStyle/>
          <a:p>
            <a:fld id="{1B89F7BD-E115-E641-8883-73D2D2690DC3}" type="datetimeFigureOut">
              <a:rPr lang="nl-NL" smtClean="0"/>
              <a:t>11-09-2022</a:t>
            </a:fld>
            <a:endParaRPr lang="nl-NL"/>
          </a:p>
        </p:txBody>
      </p:sp>
      <p:sp>
        <p:nvSpPr>
          <p:cNvPr id="5" name="Tijdelijke aanduiding voor voettekst 4">
            <a:extLst>
              <a:ext uri="{FF2B5EF4-FFF2-40B4-BE49-F238E27FC236}">
                <a16:creationId xmlns:a16="http://schemas.microsoft.com/office/drawing/2014/main" id="{949B576D-3F98-3B4E-93C0-1225BB8E812B}"/>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A4E1C974-525A-954A-9D95-46138E075AD7}"/>
              </a:ext>
            </a:extLst>
          </p:cNvPr>
          <p:cNvSpPr>
            <a:spLocks noGrp="1"/>
          </p:cNvSpPr>
          <p:nvPr>
            <p:ph type="sldNum" sz="quarter" idx="12"/>
          </p:nvPr>
        </p:nvSpPr>
        <p:spPr/>
        <p:txBody>
          <a:bodyPr/>
          <a:lstStyle/>
          <a:p>
            <a:fld id="{FE6105D8-0298-5B45-9E48-903B4EA7952E}" type="slidenum">
              <a:rPr lang="nl-NL" smtClean="0"/>
              <a:t>‹nr.›</a:t>
            </a:fld>
            <a:endParaRPr lang="nl-NL"/>
          </a:p>
        </p:txBody>
      </p:sp>
    </p:spTree>
    <p:extLst>
      <p:ext uri="{BB962C8B-B14F-4D97-AF65-F5344CB8AC3E}">
        <p14:creationId xmlns:p14="http://schemas.microsoft.com/office/powerpoint/2010/main" val="31112106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95EDDD6-4BE5-5140-8D3B-536AC32E7AD0}"/>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13EE04B7-9D53-5C45-B06B-21DDB9B910C4}"/>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F8255DD0-10BC-7645-86DA-ABB54F1494E7}"/>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CC8717E9-A4C3-5444-91E8-8E012FE1F2A6}"/>
              </a:ext>
            </a:extLst>
          </p:cNvPr>
          <p:cNvSpPr>
            <a:spLocks noGrp="1"/>
          </p:cNvSpPr>
          <p:nvPr>
            <p:ph type="dt" sz="half" idx="10"/>
          </p:nvPr>
        </p:nvSpPr>
        <p:spPr/>
        <p:txBody>
          <a:bodyPr/>
          <a:lstStyle/>
          <a:p>
            <a:fld id="{1B89F7BD-E115-E641-8883-73D2D2690DC3}" type="datetimeFigureOut">
              <a:rPr lang="nl-NL" smtClean="0"/>
              <a:t>11-09-2022</a:t>
            </a:fld>
            <a:endParaRPr lang="nl-NL"/>
          </a:p>
        </p:txBody>
      </p:sp>
      <p:sp>
        <p:nvSpPr>
          <p:cNvPr id="6" name="Tijdelijke aanduiding voor voettekst 5">
            <a:extLst>
              <a:ext uri="{FF2B5EF4-FFF2-40B4-BE49-F238E27FC236}">
                <a16:creationId xmlns:a16="http://schemas.microsoft.com/office/drawing/2014/main" id="{39AE1C5D-9193-8C45-9E18-01035D7BCA3E}"/>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6D626D5B-7914-C848-AA2B-89F1AE53C907}"/>
              </a:ext>
            </a:extLst>
          </p:cNvPr>
          <p:cNvSpPr>
            <a:spLocks noGrp="1"/>
          </p:cNvSpPr>
          <p:nvPr>
            <p:ph type="sldNum" sz="quarter" idx="12"/>
          </p:nvPr>
        </p:nvSpPr>
        <p:spPr/>
        <p:txBody>
          <a:bodyPr/>
          <a:lstStyle/>
          <a:p>
            <a:fld id="{FE6105D8-0298-5B45-9E48-903B4EA7952E}" type="slidenum">
              <a:rPr lang="nl-NL" smtClean="0"/>
              <a:t>‹nr.›</a:t>
            </a:fld>
            <a:endParaRPr lang="nl-NL"/>
          </a:p>
        </p:txBody>
      </p:sp>
    </p:spTree>
    <p:extLst>
      <p:ext uri="{BB962C8B-B14F-4D97-AF65-F5344CB8AC3E}">
        <p14:creationId xmlns:p14="http://schemas.microsoft.com/office/powerpoint/2010/main" val="13203409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F1B8398-77E4-1449-BC56-15ACB6C2A5E9}"/>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5AB523FE-E840-3F4F-8FF9-AA8311E30DB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C837054E-6A0D-044A-944F-9F672FB743B5}"/>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5EE3B4C2-F530-AE47-A2E3-88CD3725472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008D8A8A-6321-DB4C-B49A-E6E118F6CFAB}"/>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4BB5F565-CB55-F648-A878-9C3A516888AB}"/>
              </a:ext>
            </a:extLst>
          </p:cNvPr>
          <p:cNvSpPr>
            <a:spLocks noGrp="1"/>
          </p:cNvSpPr>
          <p:nvPr>
            <p:ph type="dt" sz="half" idx="10"/>
          </p:nvPr>
        </p:nvSpPr>
        <p:spPr/>
        <p:txBody>
          <a:bodyPr/>
          <a:lstStyle/>
          <a:p>
            <a:fld id="{1B89F7BD-E115-E641-8883-73D2D2690DC3}" type="datetimeFigureOut">
              <a:rPr lang="nl-NL" smtClean="0"/>
              <a:t>11-09-2022</a:t>
            </a:fld>
            <a:endParaRPr lang="nl-NL"/>
          </a:p>
        </p:txBody>
      </p:sp>
      <p:sp>
        <p:nvSpPr>
          <p:cNvPr id="8" name="Tijdelijke aanduiding voor voettekst 7">
            <a:extLst>
              <a:ext uri="{FF2B5EF4-FFF2-40B4-BE49-F238E27FC236}">
                <a16:creationId xmlns:a16="http://schemas.microsoft.com/office/drawing/2014/main" id="{A71E5A21-3496-D543-AD14-B2B4691597A6}"/>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997AFEA2-75AE-6E4E-85B6-4207E629A69F}"/>
              </a:ext>
            </a:extLst>
          </p:cNvPr>
          <p:cNvSpPr>
            <a:spLocks noGrp="1"/>
          </p:cNvSpPr>
          <p:nvPr>
            <p:ph type="sldNum" sz="quarter" idx="12"/>
          </p:nvPr>
        </p:nvSpPr>
        <p:spPr/>
        <p:txBody>
          <a:bodyPr/>
          <a:lstStyle/>
          <a:p>
            <a:fld id="{FE6105D8-0298-5B45-9E48-903B4EA7952E}" type="slidenum">
              <a:rPr lang="nl-NL" smtClean="0"/>
              <a:t>‹nr.›</a:t>
            </a:fld>
            <a:endParaRPr lang="nl-NL"/>
          </a:p>
        </p:txBody>
      </p:sp>
    </p:spTree>
    <p:extLst>
      <p:ext uri="{BB962C8B-B14F-4D97-AF65-F5344CB8AC3E}">
        <p14:creationId xmlns:p14="http://schemas.microsoft.com/office/powerpoint/2010/main" val="5931384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7EE3E60-5DD0-4C40-B5B4-B9955B398520}"/>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3DE17807-8AE1-DF42-AF3C-68AC9FB9F453}"/>
              </a:ext>
            </a:extLst>
          </p:cNvPr>
          <p:cNvSpPr>
            <a:spLocks noGrp="1"/>
          </p:cNvSpPr>
          <p:nvPr>
            <p:ph type="dt" sz="half" idx="10"/>
          </p:nvPr>
        </p:nvSpPr>
        <p:spPr/>
        <p:txBody>
          <a:bodyPr/>
          <a:lstStyle/>
          <a:p>
            <a:fld id="{1B89F7BD-E115-E641-8883-73D2D2690DC3}" type="datetimeFigureOut">
              <a:rPr lang="nl-NL" smtClean="0"/>
              <a:t>11-09-2022</a:t>
            </a:fld>
            <a:endParaRPr lang="nl-NL"/>
          </a:p>
        </p:txBody>
      </p:sp>
      <p:sp>
        <p:nvSpPr>
          <p:cNvPr id="4" name="Tijdelijke aanduiding voor voettekst 3">
            <a:extLst>
              <a:ext uri="{FF2B5EF4-FFF2-40B4-BE49-F238E27FC236}">
                <a16:creationId xmlns:a16="http://schemas.microsoft.com/office/drawing/2014/main" id="{D78B79FF-395D-734F-AFF0-4D216A2E67A8}"/>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E3F21695-8E35-E847-856A-B6E94C685F5E}"/>
              </a:ext>
            </a:extLst>
          </p:cNvPr>
          <p:cNvSpPr>
            <a:spLocks noGrp="1"/>
          </p:cNvSpPr>
          <p:nvPr>
            <p:ph type="sldNum" sz="quarter" idx="12"/>
          </p:nvPr>
        </p:nvSpPr>
        <p:spPr/>
        <p:txBody>
          <a:bodyPr/>
          <a:lstStyle/>
          <a:p>
            <a:fld id="{FE6105D8-0298-5B45-9E48-903B4EA7952E}" type="slidenum">
              <a:rPr lang="nl-NL" smtClean="0"/>
              <a:t>‹nr.›</a:t>
            </a:fld>
            <a:endParaRPr lang="nl-NL"/>
          </a:p>
        </p:txBody>
      </p:sp>
    </p:spTree>
    <p:extLst>
      <p:ext uri="{BB962C8B-B14F-4D97-AF65-F5344CB8AC3E}">
        <p14:creationId xmlns:p14="http://schemas.microsoft.com/office/powerpoint/2010/main" val="35190316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3FEF7849-893A-7041-91B5-797126B296E1}"/>
              </a:ext>
            </a:extLst>
          </p:cNvPr>
          <p:cNvSpPr>
            <a:spLocks noGrp="1"/>
          </p:cNvSpPr>
          <p:nvPr>
            <p:ph type="dt" sz="half" idx="10"/>
          </p:nvPr>
        </p:nvSpPr>
        <p:spPr/>
        <p:txBody>
          <a:bodyPr/>
          <a:lstStyle/>
          <a:p>
            <a:fld id="{1B89F7BD-E115-E641-8883-73D2D2690DC3}" type="datetimeFigureOut">
              <a:rPr lang="nl-NL" smtClean="0"/>
              <a:t>11-09-2022</a:t>
            </a:fld>
            <a:endParaRPr lang="nl-NL"/>
          </a:p>
        </p:txBody>
      </p:sp>
      <p:sp>
        <p:nvSpPr>
          <p:cNvPr id="3" name="Tijdelijke aanduiding voor voettekst 2">
            <a:extLst>
              <a:ext uri="{FF2B5EF4-FFF2-40B4-BE49-F238E27FC236}">
                <a16:creationId xmlns:a16="http://schemas.microsoft.com/office/drawing/2014/main" id="{383B3433-2D0B-214B-BB28-EAB0891DCF4E}"/>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DAD1999F-A995-114C-9B18-9E5CD733F753}"/>
              </a:ext>
            </a:extLst>
          </p:cNvPr>
          <p:cNvSpPr>
            <a:spLocks noGrp="1"/>
          </p:cNvSpPr>
          <p:nvPr>
            <p:ph type="sldNum" sz="quarter" idx="12"/>
          </p:nvPr>
        </p:nvSpPr>
        <p:spPr/>
        <p:txBody>
          <a:bodyPr/>
          <a:lstStyle/>
          <a:p>
            <a:fld id="{FE6105D8-0298-5B45-9E48-903B4EA7952E}" type="slidenum">
              <a:rPr lang="nl-NL" smtClean="0"/>
              <a:t>‹nr.›</a:t>
            </a:fld>
            <a:endParaRPr lang="nl-NL"/>
          </a:p>
        </p:txBody>
      </p:sp>
    </p:spTree>
    <p:extLst>
      <p:ext uri="{BB962C8B-B14F-4D97-AF65-F5344CB8AC3E}">
        <p14:creationId xmlns:p14="http://schemas.microsoft.com/office/powerpoint/2010/main" val="3578912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9E66774-55B6-334A-9A9A-705C151D6341}"/>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5826E2D4-B2A2-0F44-B1D6-CA51AE6D8E5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C9D95553-0336-4249-9BF2-259433F5E8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79786DC9-9679-7641-B1FD-6AB591735A86}"/>
              </a:ext>
            </a:extLst>
          </p:cNvPr>
          <p:cNvSpPr>
            <a:spLocks noGrp="1"/>
          </p:cNvSpPr>
          <p:nvPr>
            <p:ph type="dt" sz="half" idx="10"/>
          </p:nvPr>
        </p:nvSpPr>
        <p:spPr/>
        <p:txBody>
          <a:bodyPr/>
          <a:lstStyle/>
          <a:p>
            <a:fld id="{1B89F7BD-E115-E641-8883-73D2D2690DC3}" type="datetimeFigureOut">
              <a:rPr lang="nl-NL" smtClean="0"/>
              <a:t>11-09-2022</a:t>
            </a:fld>
            <a:endParaRPr lang="nl-NL"/>
          </a:p>
        </p:txBody>
      </p:sp>
      <p:sp>
        <p:nvSpPr>
          <p:cNvPr id="6" name="Tijdelijke aanduiding voor voettekst 5">
            <a:extLst>
              <a:ext uri="{FF2B5EF4-FFF2-40B4-BE49-F238E27FC236}">
                <a16:creationId xmlns:a16="http://schemas.microsoft.com/office/drawing/2014/main" id="{0786FB00-E9A9-AF4D-BC8F-99FEFCF3813B}"/>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EADE4D5E-E144-DF46-9D05-A8599B3A7F70}"/>
              </a:ext>
            </a:extLst>
          </p:cNvPr>
          <p:cNvSpPr>
            <a:spLocks noGrp="1"/>
          </p:cNvSpPr>
          <p:nvPr>
            <p:ph type="sldNum" sz="quarter" idx="12"/>
          </p:nvPr>
        </p:nvSpPr>
        <p:spPr/>
        <p:txBody>
          <a:bodyPr/>
          <a:lstStyle/>
          <a:p>
            <a:fld id="{FE6105D8-0298-5B45-9E48-903B4EA7952E}" type="slidenum">
              <a:rPr lang="nl-NL" smtClean="0"/>
              <a:t>‹nr.›</a:t>
            </a:fld>
            <a:endParaRPr lang="nl-NL"/>
          </a:p>
        </p:txBody>
      </p:sp>
    </p:spTree>
    <p:extLst>
      <p:ext uri="{BB962C8B-B14F-4D97-AF65-F5344CB8AC3E}">
        <p14:creationId xmlns:p14="http://schemas.microsoft.com/office/powerpoint/2010/main" val="5783517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AD0261B-6A3C-CF49-B200-05A9F490D622}"/>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7ABB3FA4-4F23-F24C-B15E-5930D37FC7C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0EBDA903-38BD-AF43-A436-C0FE6A2E87D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2C641B0F-9D5D-C14D-9A4B-2E923A65D5BB}"/>
              </a:ext>
            </a:extLst>
          </p:cNvPr>
          <p:cNvSpPr>
            <a:spLocks noGrp="1"/>
          </p:cNvSpPr>
          <p:nvPr>
            <p:ph type="dt" sz="half" idx="10"/>
          </p:nvPr>
        </p:nvSpPr>
        <p:spPr/>
        <p:txBody>
          <a:bodyPr/>
          <a:lstStyle/>
          <a:p>
            <a:fld id="{1B89F7BD-E115-E641-8883-73D2D2690DC3}" type="datetimeFigureOut">
              <a:rPr lang="nl-NL" smtClean="0"/>
              <a:t>11-09-2022</a:t>
            </a:fld>
            <a:endParaRPr lang="nl-NL"/>
          </a:p>
        </p:txBody>
      </p:sp>
      <p:sp>
        <p:nvSpPr>
          <p:cNvPr id="6" name="Tijdelijke aanduiding voor voettekst 5">
            <a:extLst>
              <a:ext uri="{FF2B5EF4-FFF2-40B4-BE49-F238E27FC236}">
                <a16:creationId xmlns:a16="http://schemas.microsoft.com/office/drawing/2014/main" id="{28D40513-1F74-2544-A1B5-3E3CD4BD084B}"/>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BD9C333B-D2DD-F640-991C-1764B05CA836}"/>
              </a:ext>
            </a:extLst>
          </p:cNvPr>
          <p:cNvSpPr>
            <a:spLocks noGrp="1"/>
          </p:cNvSpPr>
          <p:nvPr>
            <p:ph type="sldNum" sz="quarter" idx="12"/>
          </p:nvPr>
        </p:nvSpPr>
        <p:spPr/>
        <p:txBody>
          <a:bodyPr/>
          <a:lstStyle/>
          <a:p>
            <a:fld id="{FE6105D8-0298-5B45-9E48-903B4EA7952E}" type="slidenum">
              <a:rPr lang="nl-NL" smtClean="0"/>
              <a:t>‹nr.›</a:t>
            </a:fld>
            <a:endParaRPr lang="nl-NL"/>
          </a:p>
        </p:txBody>
      </p:sp>
    </p:spTree>
    <p:extLst>
      <p:ext uri="{BB962C8B-B14F-4D97-AF65-F5344CB8AC3E}">
        <p14:creationId xmlns:p14="http://schemas.microsoft.com/office/powerpoint/2010/main" val="40588768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20851880-5A93-1649-89A1-8FB4DFDA367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7EB850BF-5C62-3140-91E4-7BC26E5BE6B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0F07F4CC-E2B7-2046-82E2-B585A00565B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89F7BD-E115-E641-8883-73D2D2690DC3}" type="datetimeFigureOut">
              <a:rPr lang="nl-NL" smtClean="0"/>
              <a:t>11-09-2022</a:t>
            </a:fld>
            <a:endParaRPr lang="nl-NL"/>
          </a:p>
        </p:txBody>
      </p:sp>
      <p:sp>
        <p:nvSpPr>
          <p:cNvPr id="5" name="Tijdelijke aanduiding voor voettekst 4">
            <a:extLst>
              <a:ext uri="{FF2B5EF4-FFF2-40B4-BE49-F238E27FC236}">
                <a16:creationId xmlns:a16="http://schemas.microsoft.com/office/drawing/2014/main" id="{2ED24778-4A9E-4941-B862-9AEBF28AA62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8543F2DF-A396-AB44-B22C-0BAE7A9848D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6105D8-0298-5B45-9E48-903B4EA7952E}" type="slidenum">
              <a:rPr lang="nl-NL" smtClean="0"/>
              <a:t>‹nr.›</a:t>
            </a:fld>
            <a:endParaRPr lang="nl-NL"/>
          </a:p>
        </p:txBody>
      </p:sp>
    </p:spTree>
    <p:extLst>
      <p:ext uri="{BB962C8B-B14F-4D97-AF65-F5344CB8AC3E}">
        <p14:creationId xmlns:p14="http://schemas.microsoft.com/office/powerpoint/2010/main" val="26576704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06DA9DF9-31F7-4056-B42E-878CC92417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kstvak 4">
            <a:extLst>
              <a:ext uri="{FF2B5EF4-FFF2-40B4-BE49-F238E27FC236}">
                <a16:creationId xmlns:a16="http://schemas.microsoft.com/office/drawing/2014/main" id="{97E3DF06-493F-9143-A03A-035E4EF1370D}"/>
              </a:ext>
            </a:extLst>
          </p:cNvPr>
          <p:cNvSpPr txBox="1"/>
          <p:nvPr/>
        </p:nvSpPr>
        <p:spPr>
          <a:xfrm>
            <a:off x="643468" y="643467"/>
            <a:ext cx="4620584" cy="4567137"/>
          </a:xfrm>
          <a:prstGeom prst="rect">
            <a:avLst/>
          </a:prstGeom>
        </p:spPr>
        <p:txBody>
          <a:bodyPr vert="horz" lIns="91440" tIns="45720" rIns="91440" bIns="45720" rtlCol="0" anchor="b">
            <a:normAutofit/>
          </a:bodyPr>
          <a:lstStyle/>
          <a:p>
            <a:pPr algn="ctr">
              <a:lnSpc>
                <a:spcPct val="90000"/>
              </a:lnSpc>
              <a:spcBef>
                <a:spcPct val="0"/>
              </a:spcBef>
              <a:spcAft>
                <a:spcPts val="600"/>
              </a:spcAft>
            </a:pPr>
            <a:r>
              <a:rPr lang="en-US" sz="4400" dirty="0">
                <a:latin typeface="+mj-lt"/>
                <a:ea typeface="+mj-ea"/>
                <a:cs typeface="+mj-cs"/>
              </a:rPr>
              <a:t>De </a:t>
            </a:r>
            <a:r>
              <a:rPr lang="en-US" sz="4400" dirty="0" err="1">
                <a:latin typeface="+mj-lt"/>
                <a:ea typeface="+mj-ea"/>
                <a:cs typeface="+mj-cs"/>
              </a:rPr>
              <a:t>Groene</a:t>
            </a:r>
            <a:r>
              <a:rPr lang="en-US" sz="4400" dirty="0">
                <a:latin typeface="+mj-lt"/>
                <a:ea typeface="+mj-ea"/>
                <a:cs typeface="+mj-cs"/>
              </a:rPr>
              <a:t> </a:t>
            </a:r>
            <a:r>
              <a:rPr lang="en-US" sz="4400" dirty="0" err="1">
                <a:latin typeface="+mj-lt"/>
                <a:ea typeface="+mj-ea"/>
                <a:cs typeface="+mj-cs"/>
              </a:rPr>
              <a:t>Keten</a:t>
            </a:r>
            <a:endParaRPr lang="en-US" sz="4400" dirty="0">
              <a:latin typeface="+mj-lt"/>
              <a:ea typeface="+mj-ea"/>
              <a:cs typeface="+mj-cs"/>
            </a:endParaRPr>
          </a:p>
          <a:p>
            <a:pPr algn="ctr">
              <a:lnSpc>
                <a:spcPct val="90000"/>
              </a:lnSpc>
              <a:spcBef>
                <a:spcPct val="0"/>
              </a:spcBef>
              <a:spcAft>
                <a:spcPts val="600"/>
              </a:spcAft>
            </a:pPr>
            <a:r>
              <a:rPr lang="en-US" sz="4400" dirty="0">
                <a:latin typeface="+mj-lt"/>
                <a:ea typeface="+mj-ea"/>
                <a:cs typeface="+mj-cs"/>
              </a:rPr>
              <a:t>BG42+</a:t>
            </a:r>
          </a:p>
        </p:txBody>
      </p:sp>
      <p:pic>
        <p:nvPicPr>
          <p:cNvPr id="2" name="Afbeelding 1">
            <a:extLst>
              <a:ext uri="{FF2B5EF4-FFF2-40B4-BE49-F238E27FC236}">
                <a16:creationId xmlns:a16="http://schemas.microsoft.com/office/drawing/2014/main" id="{337965E4-0898-26C3-84D9-3AFC2F8A031A}"/>
              </a:ext>
            </a:extLst>
          </p:cNvPr>
          <p:cNvPicPr>
            <a:picLocks noChangeAspect="1"/>
          </p:cNvPicPr>
          <p:nvPr/>
        </p:nvPicPr>
        <p:blipFill rotWithShape="1">
          <a:blip r:embed="rId2">
            <a:extLst>
              <a:ext uri="{28A0092B-C50C-407E-A947-70E740481C1C}">
                <a14:useLocalDpi xmlns:a14="http://schemas.microsoft.com/office/drawing/2010/main" val="0"/>
              </a:ext>
            </a:extLst>
          </a:blip>
          <a:srcRect l="20941" r="12110" b="-1"/>
          <a:stretch/>
        </p:blipFill>
        <p:spPr bwMode="auto">
          <a:xfrm>
            <a:off x="6229215" y="10"/>
            <a:ext cx="5962785"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a:noFill/>
        </p:spPr>
      </p:pic>
    </p:spTree>
    <p:extLst>
      <p:ext uri="{BB962C8B-B14F-4D97-AF65-F5344CB8AC3E}">
        <p14:creationId xmlns:p14="http://schemas.microsoft.com/office/powerpoint/2010/main" val="30888381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009D6D5-DAC2-4A8B-A17A-E206B9012D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Afbeelding 3">
            <a:extLst>
              <a:ext uri="{FF2B5EF4-FFF2-40B4-BE49-F238E27FC236}">
                <a16:creationId xmlns:a16="http://schemas.microsoft.com/office/drawing/2014/main" id="{1959A844-7D99-BC3A-8CC7-F9B55BCBF05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249924" y="1129030"/>
            <a:ext cx="5966460" cy="4599940"/>
          </a:xfrm>
          <a:prstGeom prst="rect">
            <a:avLst/>
          </a:prstGeom>
          <a:noFill/>
          <a:ln>
            <a:noFill/>
          </a:ln>
        </p:spPr>
      </p:pic>
      <p:sp>
        <p:nvSpPr>
          <p:cNvPr id="5" name="Tekstvak 4">
            <a:extLst>
              <a:ext uri="{FF2B5EF4-FFF2-40B4-BE49-F238E27FC236}">
                <a16:creationId xmlns:a16="http://schemas.microsoft.com/office/drawing/2014/main" id="{26B62D65-9503-D1CF-D4F3-47AD1DB4E56F}"/>
              </a:ext>
            </a:extLst>
          </p:cNvPr>
          <p:cNvSpPr txBox="1"/>
          <p:nvPr/>
        </p:nvSpPr>
        <p:spPr>
          <a:xfrm>
            <a:off x="257695" y="268224"/>
            <a:ext cx="5393437" cy="5909310"/>
          </a:xfrm>
          <a:prstGeom prst="rect">
            <a:avLst/>
          </a:prstGeom>
          <a:noFill/>
        </p:spPr>
        <p:txBody>
          <a:bodyPr wrap="square" rtlCol="0">
            <a:spAutoFit/>
          </a:bodyPr>
          <a:lstStyle/>
          <a:p>
            <a:r>
              <a:rPr lang="nl-NL" b="1" dirty="0"/>
              <a:t>Beschrijving integrale beroepssituatie</a:t>
            </a:r>
          </a:p>
          <a:p>
            <a:endParaRPr lang="nl-NL" dirty="0"/>
          </a:p>
          <a:p>
            <a:endParaRPr lang="nl-NL" dirty="0"/>
          </a:p>
          <a:p>
            <a:endParaRPr lang="nl-NL" dirty="0"/>
          </a:p>
          <a:p>
            <a:r>
              <a:rPr lang="nl-NL" sz="1200" dirty="0"/>
              <a:t>Je bent (bloem)stylist bij een groot tuincentrum. In de winkel houd jij je, naast het runnen van de bloemenafdeling, bezig met de totale uitstraling/presentatie van de winkel. De presentaties en sfeerpleinen moeten de klanten verleiden om zoveel mogelijk producten te kopen. De folders met actieproducten worden periodiek verspreid. De producten in de folder moeten een prominente en aantrekkelijke plaats krijgen in de winkel. </a:t>
            </a:r>
          </a:p>
          <a:p>
            <a:r>
              <a:rPr lang="nl-NL" sz="1200" dirty="0"/>
              <a:t> </a:t>
            </a:r>
          </a:p>
          <a:p>
            <a:r>
              <a:rPr lang="nl-NL" sz="1200" dirty="0"/>
              <a:t>Jij krijgt de opdracht om rondom een plant uit de folder een productpresentatie te ontwerpen en uit te voeren. Je doet hiervoor onderzoek naar de plant. Ontwerpt verschillende productpresentaties. Voert de productpresentatie volledig uit en stimuleert de verkoop van de plant met inspirerende </a:t>
            </a:r>
            <a:r>
              <a:rPr lang="nl-NL" sz="1200" dirty="0" err="1"/>
              <a:t>vakdemonstraties</a:t>
            </a:r>
            <a:r>
              <a:rPr lang="nl-NL" sz="1200" dirty="0"/>
              <a:t> waarin je verrassende voorbeelden geeft van toepassingen met de plant en de klant verrijkt met productinformatie. Je draagt ook zorg voor publiciteit rondom de plant, de actie en de komende </a:t>
            </a:r>
            <a:r>
              <a:rPr lang="nl-NL" sz="1200" dirty="0" err="1"/>
              <a:t>vakdemonstratie</a:t>
            </a:r>
            <a:r>
              <a:rPr lang="nl-NL" sz="1200" dirty="0"/>
              <a:t>. </a:t>
            </a:r>
          </a:p>
          <a:p>
            <a:r>
              <a:rPr lang="nl-NL" sz="1200" dirty="0"/>
              <a:t>Het is de bedoeling dat er sprake is van een omzetstijging in de verkoop van die specifieke plant door jouw creatieve invloed.   </a:t>
            </a:r>
          </a:p>
          <a:p>
            <a:r>
              <a:rPr lang="nl-NL" sz="1200" dirty="0"/>
              <a:t> </a:t>
            </a:r>
          </a:p>
          <a:p>
            <a:r>
              <a:rPr lang="nl-NL" sz="1200" b="1" dirty="0"/>
              <a:t>Leervragen:</a:t>
            </a:r>
            <a:endParaRPr lang="nl-NL" sz="1200" dirty="0"/>
          </a:p>
          <a:p>
            <a:r>
              <a:rPr lang="nl-NL" sz="1200" dirty="0"/>
              <a:t>Voor deze beroepssituatie zijn de volgende leervragen geformuleerd:</a:t>
            </a:r>
          </a:p>
          <a:p>
            <a:pPr lvl="0"/>
            <a:endParaRPr lang="nl-NL" sz="1200" dirty="0"/>
          </a:p>
          <a:p>
            <a:pPr lvl="0"/>
            <a:r>
              <a:rPr lang="nl-NL" sz="1200" dirty="0">
                <a:highlight>
                  <a:srgbClr val="FF00FF"/>
                </a:highlight>
              </a:rPr>
              <a:t>- Hoe zorg je ervoor dat je een prikkelende productpresentatie rondom één plant kunt maken?</a:t>
            </a:r>
          </a:p>
          <a:p>
            <a:pPr lvl="0"/>
            <a:r>
              <a:rPr lang="nl-NL" sz="1200" dirty="0">
                <a:highlight>
                  <a:srgbClr val="FF00FF"/>
                </a:highlight>
              </a:rPr>
              <a:t>- Hoe geef je inspirerende </a:t>
            </a:r>
            <a:r>
              <a:rPr lang="nl-NL" sz="1200" dirty="0" err="1">
                <a:highlight>
                  <a:srgbClr val="FF00FF"/>
                </a:highlight>
              </a:rPr>
              <a:t>vakdemonstraties</a:t>
            </a:r>
            <a:r>
              <a:rPr lang="nl-NL" sz="1200" dirty="0">
                <a:highlight>
                  <a:srgbClr val="FF00FF"/>
                </a:highlight>
              </a:rPr>
              <a:t>?</a:t>
            </a:r>
          </a:p>
          <a:p>
            <a:pPr lvl="0"/>
            <a:r>
              <a:rPr lang="nl-NL" sz="1200" dirty="0">
                <a:highlight>
                  <a:srgbClr val="FF00FF"/>
                </a:highlight>
              </a:rPr>
              <a:t>- Hoe zorg je voor publiciteit?</a:t>
            </a:r>
          </a:p>
          <a:p>
            <a:pPr algn="ctr"/>
            <a:endParaRPr lang="nl-NL" dirty="0"/>
          </a:p>
        </p:txBody>
      </p:sp>
    </p:spTree>
    <p:extLst>
      <p:ext uri="{BB962C8B-B14F-4D97-AF65-F5344CB8AC3E}">
        <p14:creationId xmlns:p14="http://schemas.microsoft.com/office/powerpoint/2010/main" val="23683875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ectangle 21">
            <a:extLst>
              <a:ext uri="{FF2B5EF4-FFF2-40B4-BE49-F238E27FC236}">
                <a16:creationId xmlns:a16="http://schemas.microsoft.com/office/drawing/2014/main" id="{04812C46-200A-4DEB-A05E-3ED6C68C2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hthoek 2">
            <a:extLst>
              <a:ext uri="{FF2B5EF4-FFF2-40B4-BE49-F238E27FC236}">
                <a16:creationId xmlns:a16="http://schemas.microsoft.com/office/drawing/2014/main" id="{CCABE744-7883-CB41-AC05-C3625F0A278F}"/>
              </a:ext>
            </a:extLst>
          </p:cNvPr>
          <p:cNvSpPr/>
          <p:nvPr/>
        </p:nvSpPr>
        <p:spPr>
          <a:xfrm>
            <a:off x="7531610" y="365125"/>
            <a:ext cx="3822189" cy="1899912"/>
          </a:xfrm>
          <a:prstGeom prst="rect">
            <a:avLst/>
          </a:prstGeom>
        </p:spPr>
        <p:txBody>
          <a:bodyPr vert="horz" lIns="91440" tIns="45720" rIns="91440" bIns="45720" rtlCol="0" anchor="ctr">
            <a:normAutofit lnSpcReduction="10000"/>
          </a:bodyPr>
          <a:lstStyle/>
          <a:p>
            <a:pPr>
              <a:lnSpc>
                <a:spcPct val="90000"/>
              </a:lnSpc>
              <a:spcBef>
                <a:spcPct val="0"/>
              </a:spcBef>
              <a:spcAft>
                <a:spcPts val="600"/>
              </a:spcAft>
            </a:pPr>
            <a:r>
              <a:rPr lang="en-US" sz="1900" b="1" dirty="0" err="1">
                <a:latin typeface="+mj-lt"/>
                <a:ea typeface="+mj-ea"/>
                <a:cs typeface="+mj-cs"/>
              </a:rPr>
              <a:t>Opdracht</a:t>
            </a:r>
            <a:r>
              <a:rPr lang="en-US" sz="1900" b="1" dirty="0">
                <a:latin typeface="+mj-lt"/>
                <a:ea typeface="+mj-ea"/>
                <a:cs typeface="+mj-cs"/>
              </a:rPr>
              <a:t> 1: </a:t>
            </a:r>
            <a:r>
              <a:rPr lang="en-US" sz="1900" b="1" dirty="0" err="1">
                <a:latin typeface="+mj-lt"/>
                <a:ea typeface="+mj-ea"/>
                <a:cs typeface="+mj-cs"/>
              </a:rPr>
              <a:t>Productpresentatie</a:t>
            </a:r>
            <a:r>
              <a:rPr lang="en-US" sz="1900" b="1" dirty="0">
                <a:latin typeface="+mj-lt"/>
                <a:ea typeface="+mj-ea"/>
                <a:cs typeface="+mj-cs"/>
              </a:rPr>
              <a:t> </a:t>
            </a:r>
          </a:p>
          <a:p>
            <a:pPr>
              <a:lnSpc>
                <a:spcPct val="90000"/>
              </a:lnSpc>
              <a:spcBef>
                <a:spcPct val="0"/>
              </a:spcBef>
              <a:spcAft>
                <a:spcPts val="600"/>
              </a:spcAft>
            </a:pPr>
            <a:endParaRPr lang="en-US" sz="1900" b="1" dirty="0">
              <a:latin typeface="+mj-lt"/>
              <a:ea typeface="+mj-ea"/>
              <a:cs typeface="+mj-cs"/>
            </a:endParaRPr>
          </a:p>
          <a:p>
            <a:pPr>
              <a:lnSpc>
                <a:spcPct val="90000"/>
              </a:lnSpc>
              <a:spcBef>
                <a:spcPct val="0"/>
              </a:spcBef>
              <a:spcAft>
                <a:spcPts val="600"/>
              </a:spcAft>
            </a:pPr>
            <a:r>
              <a:rPr lang="en-US" sz="1900" dirty="0" err="1">
                <a:latin typeface="+mj-lt"/>
                <a:ea typeface="+mj-ea"/>
                <a:cs typeface="+mj-cs"/>
              </a:rPr>
              <a:t>Ontwerp</a:t>
            </a:r>
            <a:r>
              <a:rPr lang="en-US" sz="1900" dirty="0">
                <a:latin typeface="+mj-lt"/>
                <a:ea typeface="+mj-ea"/>
                <a:cs typeface="+mj-cs"/>
              </a:rPr>
              <a:t> </a:t>
            </a:r>
            <a:r>
              <a:rPr lang="en-US" sz="1900" dirty="0" err="1">
                <a:latin typeface="+mj-lt"/>
                <a:ea typeface="+mj-ea"/>
                <a:cs typeface="+mj-cs"/>
              </a:rPr>
              <a:t>een</a:t>
            </a:r>
            <a:r>
              <a:rPr lang="en-US" sz="1900" dirty="0">
                <a:latin typeface="+mj-lt"/>
                <a:ea typeface="+mj-ea"/>
                <a:cs typeface="+mj-cs"/>
              </a:rPr>
              <a:t> </a:t>
            </a:r>
            <a:r>
              <a:rPr lang="en-US" sz="1900" dirty="0" err="1">
                <a:latin typeface="+mj-lt"/>
                <a:ea typeface="+mj-ea"/>
                <a:cs typeface="+mj-cs"/>
              </a:rPr>
              <a:t>productpresentatie</a:t>
            </a:r>
            <a:r>
              <a:rPr lang="en-US" sz="1900" dirty="0">
                <a:latin typeface="+mj-lt"/>
                <a:ea typeface="+mj-ea"/>
                <a:cs typeface="+mj-cs"/>
              </a:rPr>
              <a:t> </a:t>
            </a:r>
            <a:r>
              <a:rPr lang="en-US" sz="1900" dirty="0" err="1">
                <a:latin typeface="+mj-lt"/>
                <a:ea typeface="+mj-ea"/>
                <a:cs typeface="+mj-cs"/>
              </a:rPr>
              <a:t>voor</a:t>
            </a:r>
            <a:r>
              <a:rPr lang="en-US" sz="1900" dirty="0">
                <a:latin typeface="+mj-lt"/>
                <a:ea typeface="+mj-ea"/>
                <a:cs typeface="+mj-cs"/>
              </a:rPr>
              <a:t> </a:t>
            </a:r>
            <a:r>
              <a:rPr lang="en-US" sz="1900" dirty="0" err="1">
                <a:latin typeface="+mj-lt"/>
                <a:ea typeface="+mj-ea"/>
                <a:cs typeface="+mj-cs"/>
              </a:rPr>
              <a:t>een</a:t>
            </a:r>
            <a:r>
              <a:rPr lang="en-US" sz="1900" dirty="0">
                <a:latin typeface="+mj-lt"/>
                <a:ea typeface="+mj-ea"/>
                <a:cs typeface="+mj-cs"/>
              </a:rPr>
              <a:t> </a:t>
            </a:r>
            <a:r>
              <a:rPr lang="en-US" sz="1900" dirty="0" err="1">
                <a:latin typeface="+mj-lt"/>
                <a:ea typeface="+mj-ea"/>
                <a:cs typeface="+mj-cs"/>
              </a:rPr>
              <a:t>specifieke</a:t>
            </a:r>
            <a:r>
              <a:rPr lang="en-US" sz="1900" dirty="0">
                <a:latin typeface="+mj-lt"/>
                <a:ea typeface="+mj-ea"/>
                <a:cs typeface="+mj-cs"/>
              </a:rPr>
              <a:t> plant </a:t>
            </a:r>
            <a:r>
              <a:rPr lang="en-US" sz="1900" dirty="0" err="1">
                <a:latin typeface="+mj-lt"/>
                <a:ea typeface="+mj-ea"/>
                <a:cs typeface="+mj-cs"/>
              </a:rPr>
              <a:t>voor</a:t>
            </a:r>
            <a:r>
              <a:rPr lang="en-US" sz="1900" dirty="0">
                <a:latin typeface="+mj-lt"/>
                <a:ea typeface="+mj-ea"/>
                <a:cs typeface="+mj-cs"/>
              </a:rPr>
              <a:t> </a:t>
            </a:r>
            <a:r>
              <a:rPr lang="en-US" sz="1900" dirty="0" err="1">
                <a:latin typeface="+mj-lt"/>
                <a:ea typeface="+mj-ea"/>
                <a:cs typeface="+mj-cs"/>
              </a:rPr>
              <a:t>een</a:t>
            </a:r>
            <a:r>
              <a:rPr lang="en-US" sz="1900" dirty="0">
                <a:latin typeface="+mj-lt"/>
                <a:ea typeface="+mj-ea"/>
                <a:cs typeface="+mj-cs"/>
              </a:rPr>
              <a:t> </a:t>
            </a:r>
            <a:r>
              <a:rPr lang="en-US" sz="1900" dirty="0" err="1">
                <a:latin typeface="+mj-lt"/>
                <a:ea typeface="+mj-ea"/>
                <a:cs typeface="+mj-cs"/>
              </a:rPr>
              <a:t>groot</a:t>
            </a:r>
            <a:r>
              <a:rPr lang="en-US" sz="1900" dirty="0">
                <a:latin typeface="+mj-lt"/>
                <a:ea typeface="+mj-ea"/>
                <a:cs typeface="+mj-cs"/>
              </a:rPr>
              <a:t> </a:t>
            </a:r>
            <a:r>
              <a:rPr lang="en-US" sz="1900" dirty="0" err="1">
                <a:latin typeface="+mj-lt"/>
                <a:ea typeface="+mj-ea"/>
                <a:cs typeface="+mj-cs"/>
              </a:rPr>
              <a:t>tuincentrum</a:t>
            </a:r>
            <a:r>
              <a:rPr lang="en-US" sz="1900" dirty="0">
                <a:latin typeface="+mj-lt"/>
                <a:ea typeface="+mj-ea"/>
                <a:cs typeface="+mj-cs"/>
              </a:rPr>
              <a:t>.  </a:t>
            </a:r>
          </a:p>
          <a:p>
            <a:pPr>
              <a:lnSpc>
                <a:spcPct val="90000"/>
              </a:lnSpc>
              <a:spcBef>
                <a:spcPct val="0"/>
              </a:spcBef>
              <a:spcAft>
                <a:spcPts val="600"/>
              </a:spcAft>
            </a:pPr>
            <a:r>
              <a:rPr lang="en-US" sz="1900" dirty="0">
                <a:latin typeface="+mj-lt"/>
                <a:ea typeface="+mj-ea"/>
                <a:cs typeface="+mj-cs"/>
              </a:rPr>
              <a:t>(= </a:t>
            </a:r>
            <a:r>
              <a:rPr lang="en-US" sz="1900" dirty="0" err="1">
                <a:latin typeface="+mj-lt"/>
                <a:ea typeface="+mj-ea"/>
                <a:cs typeface="+mj-cs"/>
              </a:rPr>
              <a:t>toets</a:t>
            </a:r>
            <a:r>
              <a:rPr lang="en-US" sz="1900" dirty="0">
                <a:latin typeface="+mj-lt"/>
                <a:ea typeface="+mj-ea"/>
                <a:cs typeface="+mj-cs"/>
              </a:rPr>
              <a:t> 2)</a:t>
            </a:r>
          </a:p>
          <a:p>
            <a:pPr>
              <a:lnSpc>
                <a:spcPct val="90000"/>
              </a:lnSpc>
              <a:spcBef>
                <a:spcPct val="0"/>
              </a:spcBef>
              <a:spcAft>
                <a:spcPts val="600"/>
              </a:spcAft>
            </a:pPr>
            <a:endParaRPr lang="en-US" sz="1900" dirty="0">
              <a:latin typeface="+mj-lt"/>
              <a:ea typeface="+mj-ea"/>
              <a:cs typeface="+mj-cs"/>
            </a:endParaRPr>
          </a:p>
        </p:txBody>
      </p:sp>
      <p:pic>
        <p:nvPicPr>
          <p:cNvPr id="7" name="Afbeelding 6">
            <a:extLst>
              <a:ext uri="{FF2B5EF4-FFF2-40B4-BE49-F238E27FC236}">
                <a16:creationId xmlns:a16="http://schemas.microsoft.com/office/drawing/2014/main" id="{3FE679F0-60BA-4764-9876-1CE37631280C}"/>
              </a:ext>
            </a:extLst>
          </p:cNvPr>
          <p:cNvPicPr>
            <a:picLocks noChangeAspect="1"/>
          </p:cNvPicPr>
          <p:nvPr/>
        </p:nvPicPr>
        <p:blipFill rotWithShape="1">
          <a:blip r:embed="rId2"/>
          <a:srcRect b="1130"/>
          <a:stretch/>
        </p:blipFill>
        <p:spPr>
          <a:xfrm>
            <a:off x="1" y="10"/>
            <a:ext cx="6936390" cy="6857990"/>
          </a:xfrm>
          <a:prstGeom prst="rect">
            <a:avLst/>
          </a:prstGeom>
        </p:spPr>
      </p:pic>
      <p:sp>
        <p:nvSpPr>
          <p:cNvPr id="2" name="Tekstvak 1">
            <a:extLst>
              <a:ext uri="{FF2B5EF4-FFF2-40B4-BE49-F238E27FC236}">
                <a16:creationId xmlns:a16="http://schemas.microsoft.com/office/drawing/2014/main" id="{58A11026-B03A-24B1-F2F3-0A0E2737203B}"/>
              </a:ext>
            </a:extLst>
          </p:cNvPr>
          <p:cNvSpPr txBox="1"/>
          <p:nvPr/>
        </p:nvSpPr>
        <p:spPr>
          <a:xfrm>
            <a:off x="7531610" y="2434201"/>
            <a:ext cx="3822189" cy="3742762"/>
          </a:xfrm>
          <a:prstGeom prst="rect">
            <a:avLst/>
          </a:prstGeom>
        </p:spPr>
        <p:txBody>
          <a:bodyPr vert="horz" lIns="91440" tIns="45720" rIns="91440" bIns="45720" rtlCol="0">
            <a:normAutofit/>
          </a:bodyPr>
          <a:lstStyle/>
          <a:p>
            <a:pPr indent="-228600">
              <a:lnSpc>
                <a:spcPct val="90000"/>
              </a:lnSpc>
              <a:spcAft>
                <a:spcPts val="600"/>
              </a:spcAft>
              <a:buFont typeface="Arial" panose="020B0604020202020204" pitchFamily="34" charset="0"/>
              <a:buChar char="•"/>
            </a:pPr>
            <a:r>
              <a:rPr lang="en-US" sz="1600" dirty="0"/>
              <a:t>Je </a:t>
            </a:r>
            <a:r>
              <a:rPr lang="en-US" sz="1600" dirty="0" err="1"/>
              <a:t>onderzoekt</a:t>
            </a:r>
            <a:r>
              <a:rPr lang="en-US" sz="1600" dirty="0"/>
              <a:t> de </a:t>
            </a:r>
            <a:r>
              <a:rPr lang="en-US" sz="1600" dirty="0" err="1"/>
              <a:t>herkomst</a:t>
            </a:r>
            <a:r>
              <a:rPr lang="en-US" sz="1600" dirty="0"/>
              <a:t> van de plant, het </a:t>
            </a:r>
            <a:r>
              <a:rPr lang="en-US" sz="1600" dirty="0" err="1"/>
              <a:t>productieproces</a:t>
            </a:r>
            <a:r>
              <a:rPr lang="en-US" sz="1600" dirty="0"/>
              <a:t> van de plant </a:t>
            </a:r>
            <a:r>
              <a:rPr lang="en-US" sz="1600" dirty="0" err="1"/>
              <a:t>en</a:t>
            </a:r>
            <a:r>
              <a:rPr lang="en-US" sz="1600" dirty="0"/>
              <a:t> de </a:t>
            </a:r>
            <a:r>
              <a:rPr lang="en-US" sz="1600" dirty="0" err="1"/>
              <a:t>ideale</a:t>
            </a:r>
            <a:r>
              <a:rPr lang="en-US" sz="1600" dirty="0"/>
              <a:t> </a:t>
            </a:r>
            <a:r>
              <a:rPr lang="en-US" sz="1600" dirty="0" err="1"/>
              <a:t>verzorging</a:t>
            </a:r>
            <a:r>
              <a:rPr lang="en-US" sz="1600" dirty="0"/>
              <a:t> van de plant. </a:t>
            </a:r>
          </a:p>
          <a:p>
            <a:pPr indent="-228600">
              <a:lnSpc>
                <a:spcPct val="90000"/>
              </a:lnSpc>
              <a:spcAft>
                <a:spcPts val="600"/>
              </a:spcAft>
              <a:buFont typeface="Arial" panose="020B0604020202020204" pitchFamily="34" charset="0"/>
              <a:buChar char="•"/>
            </a:pPr>
            <a:r>
              <a:rPr lang="en-US" sz="1600" dirty="0"/>
              <a:t>Je </a:t>
            </a:r>
            <a:r>
              <a:rPr lang="en-US" sz="1600" dirty="0" err="1"/>
              <a:t>maakt</a:t>
            </a:r>
            <a:r>
              <a:rPr lang="en-US" sz="1600" dirty="0"/>
              <a:t> </a:t>
            </a:r>
            <a:r>
              <a:rPr lang="en-US" sz="1600" dirty="0" err="1"/>
              <a:t>ontwerpschetsen</a:t>
            </a:r>
            <a:r>
              <a:rPr lang="en-US" sz="1600" dirty="0"/>
              <a:t>, </a:t>
            </a:r>
            <a:r>
              <a:rPr lang="en-US" sz="1600" dirty="0" err="1"/>
              <a:t>ontwikkelt</a:t>
            </a:r>
            <a:r>
              <a:rPr lang="en-US" sz="1600" dirty="0"/>
              <a:t> </a:t>
            </a:r>
            <a:r>
              <a:rPr lang="en-US" sz="1600" dirty="0" err="1"/>
              <a:t>verschillende</a:t>
            </a:r>
            <a:r>
              <a:rPr lang="en-US" sz="1600" dirty="0"/>
              <a:t> </a:t>
            </a:r>
            <a:r>
              <a:rPr lang="en-US" sz="1600" dirty="0" err="1"/>
              <a:t>sfeerconcepten</a:t>
            </a:r>
            <a:r>
              <a:rPr lang="en-US" sz="1600" dirty="0"/>
              <a:t> </a:t>
            </a:r>
            <a:r>
              <a:rPr lang="en-US" sz="1600" dirty="0" err="1"/>
              <a:t>en</a:t>
            </a:r>
            <a:r>
              <a:rPr lang="en-US" sz="1600" dirty="0"/>
              <a:t> </a:t>
            </a:r>
            <a:r>
              <a:rPr lang="en-US" sz="1600" dirty="0" err="1"/>
              <a:t>tekent</a:t>
            </a:r>
            <a:r>
              <a:rPr lang="en-US" sz="1600" dirty="0"/>
              <a:t> </a:t>
            </a:r>
            <a:r>
              <a:rPr lang="en-US" sz="1600" dirty="0" err="1"/>
              <a:t>een</a:t>
            </a:r>
            <a:r>
              <a:rPr lang="en-US" sz="1600" dirty="0"/>
              <a:t> </a:t>
            </a:r>
            <a:r>
              <a:rPr lang="en-US" sz="1600" dirty="0" err="1"/>
              <a:t>definitief</a:t>
            </a:r>
            <a:r>
              <a:rPr lang="en-US" sz="1600" dirty="0"/>
              <a:t> </a:t>
            </a:r>
            <a:r>
              <a:rPr lang="en-US" sz="1600" dirty="0" err="1"/>
              <a:t>ontwerp</a:t>
            </a:r>
            <a:r>
              <a:rPr lang="en-US" sz="1600" dirty="0"/>
              <a:t>. </a:t>
            </a:r>
          </a:p>
          <a:p>
            <a:pPr indent="-228600">
              <a:lnSpc>
                <a:spcPct val="90000"/>
              </a:lnSpc>
              <a:spcAft>
                <a:spcPts val="600"/>
              </a:spcAft>
              <a:buFont typeface="Arial" panose="020B0604020202020204" pitchFamily="34" charset="0"/>
              <a:buChar char="•"/>
            </a:pPr>
            <a:r>
              <a:rPr lang="en-US" sz="1600" dirty="0" err="1"/>
              <a:t>Voer</a:t>
            </a:r>
            <a:r>
              <a:rPr lang="en-US" sz="1600" dirty="0"/>
              <a:t> de </a:t>
            </a:r>
            <a:r>
              <a:rPr lang="en-US" sz="1600" dirty="0" err="1"/>
              <a:t>volledige</a:t>
            </a:r>
            <a:r>
              <a:rPr lang="en-US" sz="1600" dirty="0"/>
              <a:t> </a:t>
            </a:r>
            <a:r>
              <a:rPr lang="en-US" sz="1600" dirty="0" err="1"/>
              <a:t>presentatie</a:t>
            </a:r>
            <a:r>
              <a:rPr lang="en-US" sz="1600" dirty="0"/>
              <a:t> </a:t>
            </a:r>
            <a:r>
              <a:rPr lang="en-US" sz="1600" dirty="0" err="1"/>
              <a:t>uit</a:t>
            </a:r>
            <a:r>
              <a:rPr lang="en-US" sz="1600" dirty="0"/>
              <a:t>. </a:t>
            </a:r>
            <a:r>
              <a:rPr lang="en-US" sz="1600" dirty="0" err="1"/>
              <a:t>Werk</a:t>
            </a:r>
            <a:r>
              <a:rPr lang="en-US" sz="1600" dirty="0"/>
              <a:t> </a:t>
            </a:r>
            <a:r>
              <a:rPr lang="en-US" sz="1600" dirty="0" err="1"/>
              <a:t>verschillende</a:t>
            </a:r>
            <a:r>
              <a:rPr lang="en-US" sz="1600" dirty="0"/>
              <a:t> </a:t>
            </a:r>
            <a:r>
              <a:rPr lang="en-US" sz="1600" dirty="0" err="1"/>
              <a:t>creatieve</a:t>
            </a:r>
            <a:r>
              <a:rPr lang="en-US" sz="1600" dirty="0"/>
              <a:t> </a:t>
            </a:r>
            <a:r>
              <a:rPr lang="en-US" sz="1600" dirty="0" err="1"/>
              <a:t>voorbeelden</a:t>
            </a:r>
            <a:r>
              <a:rPr lang="en-US" sz="1600" dirty="0"/>
              <a:t> </a:t>
            </a:r>
            <a:r>
              <a:rPr lang="en-US" sz="1600" dirty="0" err="1"/>
              <a:t>uit</a:t>
            </a:r>
            <a:r>
              <a:rPr lang="en-US" sz="1600" dirty="0"/>
              <a:t> van de </a:t>
            </a:r>
            <a:r>
              <a:rPr lang="en-US" sz="1600" dirty="0" err="1"/>
              <a:t>toepassingen</a:t>
            </a:r>
            <a:r>
              <a:rPr lang="en-US" sz="1600" dirty="0"/>
              <a:t> met de plant.</a:t>
            </a:r>
          </a:p>
          <a:p>
            <a:pPr indent="-228600">
              <a:lnSpc>
                <a:spcPct val="90000"/>
              </a:lnSpc>
              <a:spcAft>
                <a:spcPts val="600"/>
              </a:spcAft>
              <a:buFont typeface="Arial" panose="020B0604020202020204" pitchFamily="34" charset="0"/>
              <a:buChar char="•"/>
            </a:pPr>
            <a:r>
              <a:rPr lang="en-US" sz="1600" dirty="0"/>
              <a:t>Je </a:t>
            </a:r>
            <a:r>
              <a:rPr lang="en-US" sz="1600" dirty="0" err="1"/>
              <a:t>vult</a:t>
            </a:r>
            <a:r>
              <a:rPr lang="en-US" sz="1600" dirty="0"/>
              <a:t> de </a:t>
            </a:r>
            <a:r>
              <a:rPr lang="en-US" sz="1600" dirty="0" err="1"/>
              <a:t>plantenlijst</a:t>
            </a:r>
            <a:r>
              <a:rPr lang="en-US" sz="1600" dirty="0"/>
              <a:t> </a:t>
            </a:r>
            <a:r>
              <a:rPr lang="en-US" sz="1600" dirty="0" err="1"/>
              <a:t>aan</a:t>
            </a:r>
            <a:r>
              <a:rPr lang="en-US" sz="1600" dirty="0"/>
              <a:t> met 20 eigen </a:t>
            </a:r>
            <a:r>
              <a:rPr lang="en-US" sz="1600" dirty="0" err="1"/>
              <a:t>keuzeplanten</a:t>
            </a:r>
            <a:r>
              <a:rPr lang="en-US" sz="1600" dirty="0"/>
              <a:t>. </a:t>
            </a:r>
          </a:p>
          <a:p>
            <a:pPr indent="-228600">
              <a:lnSpc>
                <a:spcPct val="90000"/>
              </a:lnSpc>
              <a:spcAft>
                <a:spcPts val="600"/>
              </a:spcAft>
              <a:buFont typeface="Arial" panose="020B0604020202020204" pitchFamily="34" charset="0"/>
              <a:buChar char="•"/>
            </a:pPr>
            <a:endParaRPr lang="en-US" sz="1600" dirty="0"/>
          </a:p>
        </p:txBody>
      </p:sp>
    </p:spTree>
    <p:extLst>
      <p:ext uri="{BB962C8B-B14F-4D97-AF65-F5344CB8AC3E}">
        <p14:creationId xmlns:p14="http://schemas.microsoft.com/office/powerpoint/2010/main" val="7625889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4" name="Rectangle 35">
            <a:extLst>
              <a:ext uri="{FF2B5EF4-FFF2-40B4-BE49-F238E27FC236}">
                <a16:creationId xmlns:a16="http://schemas.microsoft.com/office/drawing/2014/main" id="{F94AA2BD-2E3F-4B1D-8127-5744B81153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37">
            <a:extLst>
              <a:ext uri="{FF2B5EF4-FFF2-40B4-BE49-F238E27FC236}">
                <a16:creationId xmlns:a16="http://schemas.microsoft.com/office/drawing/2014/main" id="{4BD02261-2DC8-4AA8-9E16-7751AE8924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49223" y="387939"/>
            <a:ext cx="73152" cy="5486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46" name="Rectangle 39">
            <a:extLst>
              <a:ext uri="{FF2B5EF4-FFF2-40B4-BE49-F238E27FC236}">
                <a16:creationId xmlns:a16="http://schemas.microsoft.com/office/drawing/2014/main" id="{3D752CF2-2291-40B5-B462-C17B174C10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11480" y="2286000"/>
            <a:ext cx="438912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2" name="Tekstvak 1">
            <a:extLst>
              <a:ext uri="{FF2B5EF4-FFF2-40B4-BE49-F238E27FC236}">
                <a16:creationId xmlns:a16="http://schemas.microsoft.com/office/drawing/2014/main" id="{C19CD709-DCF6-484D-856D-0FAC938F248C}"/>
              </a:ext>
            </a:extLst>
          </p:cNvPr>
          <p:cNvSpPr txBox="1"/>
          <p:nvPr/>
        </p:nvSpPr>
        <p:spPr>
          <a:xfrm>
            <a:off x="411479" y="2688336"/>
            <a:ext cx="4498848" cy="3584448"/>
          </a:xfrm>
          <a:prstGeom prst="rect">
            <a:avLst/>
          </a:prstGeom>
        </p:spPr>
        <p:txBody>
          <a:bodyPr vert="horz" lIns="91440" tIns="45720" rIns="91440" bIns="45720" rtlCol="0" anchor="t">
            <a:normAutofit/>
          </a:bodyPr>
          <a:lstStyle/>
          <a:p>
            <a:pPr algn="ctr">
              <a:lnSpc>
                <a:spcPct val="90000"/>
              </a:lnSpc>
              <a:spcAft>
                <a:spcPts val="600"/>
              </a:spcAft>
            </a:pPr>
            <a:r>
              <a:rPr lang="en-US" dirty="0" err="1"/>
              <a:t>Opdracht</a:t>
            </a:r>
            <a:r>
              <a:rPr lang="en-US" dirty="0"/>
              <a:t> 2: </a:t>
            </a:r>
            <a:r>
              <a:rPr lang="en-US" dirty="0" err="1"/>
              <a:t>Demonstratie</a:t>
            </a:r>
            <a:endParaRPr lang="en-US" dirty="0"/>
          </a:p>
          <a:p>
            <a:pPr algn="ctr">
              <a:lnSpc>
                <a:spcPct val="90000"/>
              </a:lnSpc>
              <a:spcAft>
                <a:spcPts val="600"/>
              </a:spcAft>
            </a:pPr>
            <a:r>
              <a:rPr lang="en-US" dirty="0"/>
              <a:t>(= </a:t>
            </a:r>
            <a:r>
              <a:rPr lang="en-US" dirty="0" err="1"/>
              <a:t>toets</a:t>
            </a:r>
            <a:r>
              <a:rPr lang="en-US" dirty="0"/>
              <a:t> 2)</a:t>
            </a:r>
          </a:p>
          <a:p>
            <a:pPr indent="-228600">
              <a:lnSpc>
                <a:spcPct val="90000"/>
              </a:lnSpc>
              <a:spcAft>
                <a:spcPts val="600"/>
              </a:spcAft>
              <a:buFont typeface="Arial" panose="020B0604020202020204" pitchFamily="34" charset="0"/>
              <a:buChar char="•"/>
            </a:pPr>
            <a:endParaRPr lang="en-US" dirty="0"/>
          </a:p>
          <a:p>
            <a:pPr indent="-228600">
              <a:lnSpc>
                <a:spcPct val="90000"/>
              </a:lnSpc>
              <a:buFont typeface="Arial" panose="020B0604020202020204" pitchFamily="34" charset="0"/>
              <a:buChar char="•"/>
            </a:pPr>
            <a:r>
              <a:rPr lang="en-US" dirty="0" err="1"/>
              <a:t>Demonstreer</a:t>
            </a:r>
            <a:r>
              <a:rPr lang="en-US" dirty="0"/>
              <a:t> </a:t>
            </a:r>
            <a:r>
              <a:rPr lang="en-US" dirty="0" err="1"/>
              <a:t>verschillende</a:t>
            </a:r>
            <a:r>
              <a:rPr lang="en-US" dirty="0"/>
              <a:t> </a:t>
            </a:r>
            <a:r>
              <a:rPr lang="en-US" dirty="0" err="1"/>
              <a:t>inspirerende</a:t>
            </a:r>
            <a:r>
              <a:rPr lang="en-US" dirty="0"/>
              <a:t> </a:t>
            </a:r>
            <a:r>
              <a:rPr lang="en-US" dirty="0" err="1"/>
              <a:t>voorbeelden</a:t>
            </a:r>
            <a:r>
              <a:rPr lang="en-US" dirty="0"/>
              <a:t> van </a:t>
            </a:r>
            <a:r>
              <a:rPr lang="en-US" dirty="0" err="1"/>
              <a:t>minimaal</a:t>
            </a:r>
            <a:r>
              <a:rPr lang="en-US" dirty="0"/>
              <a:t> 5 </a:t>
            </a:r>
            <a:r>
              <a:rPr lang="en-US" dirty="0" err="1"/>
              <a:t>toepassingen</a:t>
            </a:r>
            <a:r>
              <a:rPr lang="en-US" dirty="0"/>
              <a:t> van de plant </a:t>
            </a:r>
            <a:r>
              <a:rPr lang="en-US" dirty="0" err="1"/>
              <a:t>en</a:t>
            </a:r>
            <a:r>
              <a:rPr lang="en-US" dirty="0"/>
              <a:t> </a:t>
            </a:r>
            <a:r>
              <a:rPr lang="en-US" dirty="0" err="1"/>
              <a:t>geef</a:t>
            </a:r>
            <a:r>
              <a:rPr lang="en-US" dirty="0"/>
              <a:t> </a:t>
            </a:r>
            <a:r>
              <a:rPr lang="en-US" dirty="0" err="1"/>
              <a:t>hierbij</a:t>
            </a:r>
            <a:r>
              <a:rPr lang="en-US" dirty="0"/>
              <a:t> </a:t>
            </a:r>
            <a:r>
              <a:rPr lang="en-US" dirty="0" err="1"/>
              <a:t>actief</a:t>
            </a:r>
            <a:r>
              <a:rPr lang="en-US" dirty="0"/>
              <a:t> </a:t>
            </a:r>
            <a:r>
              <a:rPr lang="en-US" dirty="0" err="1"/>
              <a:t>productinformatie</a:t>
            </a:r>
            <a:r>
              <a:rPr lang="en-US" dirty="0"/>
              <a:t>. </a:t>
            </a:r>
          </a:p>
          <a:p>
            <a:pPr indent="-228600">
              <a:lnSpc>
                <a:spcPct val="90000"/>
              </a:lnSpc>
              <a:buFont typeface="Arial" panose="020B0604020202020204" pitchFamily="34" charset="0"/>
              <a:buChar char="•"/>
            </a:pPr>
            <a:endParaRPr lang="en-US" dirty="0"/>
          </a:p>
          <a:p>
            <a:pPr indent="-228600">
              <a:lnSpc>
                <a:spcPct val="90000"/>
              </a:lnSpc>
              <a:buFont typeface="Arial" panose="020B0604020202020204" pitchFamily="34" charset="0"/>
              <a:buChar char="•"/>
            </a:pPr>
            <a:r>
              <a:rPr lang="en-US" dirty="0"/>
              <a:t>Zorg </a:t>
            </a:r>
            <a:r>
              <a:rPr lang="en-US" dirty="0" err="1"/>
              <a:t>voor</a:t>
            </a:r>
            <a:r>
              <a:rPr lang="en-US" dirty="0"/>
              <a:t> </a:t>
            </a:r>
            <a:r>
              <a:rPr lang="en-US" dirty="0" err="1"/>
              <a:t>een</a:t>
            </a:r>
            <a:r>
              <a:rPr lang="en-US" dirty="0"/>
              <a:t> </a:t>
            </a:r>
            <a:r>
              <a:rPr lang="en-US" dirty="0" err="1"/>
              <a:t>publiciteitscampagne</a:t>
            </a:r>
            <a:r>
              <a:rPr lang="en-US" dirty="0"/>
              <a:t> </a:t>
            </a:r>
            <a:r>
              <a:rPr lang="en-US" dirty="0" err="1"/>
              <a:t>rondom</a:t>
            </a:r>
            <a:r>
              <a:rPr lang="en-US" dirty="0"/>
              <a:t> de plant, de </a:t>
            </a:r>
            <a:r>
              <a:rPr lang="en-US" dirty="0" err="1"/>
              <a:t>actie</a:t>
            </a:r>
            <a:r>
              <a:rPr lang="en-US" dirty="0"/>
              <a:t> </a:t>
            </a:r>
            <a:r>
              <a:rPr lang="en-US" dirty="0" err="1"/>
              <a:t>en</a:t>
            </a:r>
            <a:r>
              <a:rPr lang="en-US" dirty="0"/>
              <a:t> de </a:t>
            </a:r>
            <a:r>
              <a:rPr lang="en-US" dirty="0" err="1"/>
              <a:t>demonstratie</a:t>
            </a:r>
            <a:r>
              <a:rPr lang="en-US" dirty="0"/>
              <a:t> die </a:t>
            </a:r>
            <a:r>
              <a:rPr lang="en-US" dirty="0" err="1"/>
              <a:t>jij</a:t>
            </a:r>
            <a:r>
              <a:rPr lang="en-US" dirty="0"/>
              <a:t> </a:t>
            </a:r>
            <a:r>
              <a:rPr lang="en-US" dirty="0" err="1"/>
              <a:t>gaat</a:t>
            </a:r>
            <a:r>
              <a:rPr lang="en-US" dirty="0"/>
              <a:t> </a:t>
            </a:r>
            <a:r>
              <a:rPr lang="en-US" dirty="0" err="1"/>
              <a:t>geven</a:t>
            </a:r>
            <a:r>
              <a:rPr lang="en-US" dirty="0"/>
              <a:t>. </a:t>
            </a:r>
          </a:p>
        </p:txBody>
      </p:sp>
      <p:pic>
        <p:nvPicPr>
          <p:cNvPr id="2" name="Afbeelding 1">
            <a:extLst>
              <a:ext uri="{FF2B5EF4-FFF2-40B4-BE49-F238E27FC236}">
                <a16:creationId xmlns:a16="http://schemas.microsoft.com/office/drawing/2014/main" id="{3826C95F-9E53-2891-C7C9-BFD26B5DCEA9}"/>
              </a:ext>
            </a:extLst>
          </p:cNvPr>
          <p:cNvPicPr>
            <a:picLocks noChangeAspect="1"/>
          </p:cNvPicPr>
          <p:nvPr/>
        </p:nvPicPr>
        <p:blipFill rotWithShape="1">
          <a:blip r:embed="rId2"/>
          <a:srcRect t="8052" r="-2" b="17230"/>
          <a:stretch/>
        </p:blipFill>
        <p:spPr>
          <a:xfrm>
            <a:off x="5308052" y="10"/>
            <a:ext cx="6883948" cy="6857990"/>
          </a:xfrm>
          <a:custGeom>
            <a:avLst/>
            <a:gdLst/>
            <a:ahLst/>
            <a:cxnLst/>
            <a:rect l="l" t="t" r="r" b="b"/>
            <a:pathLst>
              <a:path w="6883948" h="6858000">
                <a:moveTo>
                  <a:pt x="365648" y="0"/>
                </a:moveTo>
                <a:lnTo>
                  <a:pt x="6883948" y="0"/>
                </a:lnTo>
                <a:lnTo>
                  <a:pt x="6883948" y="6858000"/>
                </a:lnTo>
                <a:lnTo>
                  <a:pt x="365648" y="6858000"/>
                </a:lnTo>
                <a:lnTo>
                  <a:pt x="360213" y="6835050"/>
                </a:lnTo>
                <a:cubicBezTo>
                  <a:pt x="128263" y="5788167"/>
                  <a:pt x="0" y="4637179"/>
                  <a:pt x="0" y="3429001"/>
                </a:cubicBezTo>
                <a:cubicBezTo>
                  <a:pt x="0" y="2220824"/>
                  <a:pt x="128263" y="1069835"/>
                  <a:pt x="360213" y="22952"/>
                </a:cubicBezTo>
                <a:close/>
              </a:path>
            </a:pathLst>
          </a:custGeom>
          <a:effectLst>
            <a:outerShdw blurRad="50800" dist="38100" dir="10800000" algn="r" rotWithShape="0">
              <a:schemeClr val="bg1">
                <a:lumMod val="85000"/>
                <a:alpha val="30000"/>
              </a:schemeClr>
            </a:outerShdw>
          </a:effectLst>
        </p:spPr>
      </p:pic>
    </p:spTree>
    <p:extLst>
      <p:ext uri="{BB962C8B-B14F-4D97-AF65-F5344CB8AC3E}">
        <p14:creationId xmlns:p14="http://schemas.microsoft.com/office/powerpoint/2010/main" val="2441680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a:extLst>
              <a:ext uri="{FF2B5EF4-FFF2-40B4-BE49-F238E27FC236}">
                <a16:creationId xmlns:a16="http://schemas.microsoft.com/office/drawing/2014/main" id="{D93E3F42-0054-C945-573E-9FF7E800693D}"/>
              </a:ext>
            </a:extLst>
          </p:cNvPr>
          <p:cNvSpPr txBox="1"/>
          <p:nvPr/>
        </p:nvSpPr>
        <p:spPr>
          <a:xfrm>
            <a:off x="794788" y="512619"/>
            <a:ext cx="1529842" cy="677108"/>
          </a:xfrm>
          <a:prstGeom prst="rect">
            <a:avLst/>
          </a:prstGeom>
          <a:noFill/>
        </p:spPr>
        <p:txBody>
          <a:bodyPr wrap="none" rtlCol="0">
            <a:spAutoFit/>
          </a:bodyPr>
          <a:lstStyle/>
          <a:p>
            <a:pPr algn="ctr"/>
            <a:r>
              <a:rPr lang="nl-NL" sz="1900" dirty="0"/>
              <a:t>Procesverslag</a:t>
            </a:r>
          </a:p>
          <a:p>
            <a:pPr algn="ctr"/>
            <a:r>
              <a:rPr lang="nl-NL" sz="1900" dirty="0"/>
              <a:t>(= toets 3)</a:t>
            </a:r>
          </a:p>
        </p:txBody>
      </p:sp>
      <p:sp>
        <p:nvSpPr>
          <p:cNvPr id="3" name="Tekstvak 2">
            <a:extLst>
              <a:ext uri="{FF2B5EF4-FFF2-40B4-BE49-F238E27FC236}">
                <a16:creationId xmlns:a16="http://schemas.microsoft.com/office/drawing/2014/main" id="{B009F293-19A2-FE18-BE0C-B4D4ACB97D65}"/>
              </a:ext>
            </a:extLst>
          </p:cNvPr>
          <p:cNvSpPr txBox="1"/>
          <p:nvPr/>
        </p:nvSpPr>
        <p:spPr>
          <a:xfrm>
            <a:off x="803564" y="1731818"/>
            <a:ext cx="5095434" cy="3416320"/>
          </a:xfrm>
          <a:prstGeom prst="rect">
            <a:avLst/>
          </a:prstGeom>
          <a:noFill/>
        </p:spPr>
        <p:txBody>
          <a:bodyPr wrap="none" rtlCol="0">
            <a:spAutoFit/>
          </a:bodyPr>
          <a:lstStyle/>
          <a:p>
            <a:r>
              <a:rPr lang="nl-NL" dirty="0"/>
              <a:t>Hierin is opgenomen:</a:t>
            </a:r>
          </a:p>
          <a:p>
            <a:pPr marL="285750" indent="-285750">
              <a:buFontTx/>
              <a:buChar char="-"/>
            </a:pPr>
            <a:r>
              <a:rPr lang="nl-NL" dirty="0" err="1"/>
              <a:t>Aquisitie</a:t>
            </a:r>
            <a:r>
              <a:rPr lang="nl-NL" dirty="0"/>
              <a:t> opdrachtgever</a:t>
            </a:r>
          </a:p>
          <a:p>
            <a:pPr marL="285750" indent="-285750">
              <a:buFontTx/>
              <a:buChar char="-"/>
            </a:pPr>
            <a:r>
              <a:rPr lang="nl-NL" dirty="0"/>
              <a:t>Plan van aanpak</a:t>
            </a:r>
          </a:p>
          <a:p>
            <a:pPr marL="285750" indent="-285750">
              <a:buFontTx/>
              <a:buChar char="-"/>
            </a:pPr>
            <a:r>
              <a:rPr lang="nl-NL" dirty="0"/>
              <a:t>Plant-onderzoek</a:t>
            </a:r>
          </a:p>
          <a:p>
            <a:pPr marL="285750" indent="-285750">
              <a:buFontTx/>
              <a:buChar char="-"/>
            </a:pPr>
            <a:r>
              <a:rPr lang="nl-NL" dirty="0"/>
              <a:t>Ontwerpproces productpresentatie</a:t>
            </a:r>
          </a:p>
          <a:p>
            <a:pPr marL="285750" indent="-285750">
              <a:buFontTx/>
              <a:buChar char="-"/>
            </a:pPr>
            <a:r>
              <a:rPr lang="nl-NL" dirty="0"/>
              <a:t>Ontwerpproces toepassing plant</a:t>
            </a:r>
          </a:p>
          <a:p>
            <a:pPr marL="285750" indent="-285750">
              <a:buFontTx/>
              <a:buChar char="-"/>
            </a:pPr>
            <a:r>
              <a:rPr lang="nl-NL" dirty="0"/>
              <a:t>Ontwerpproces publiciteitscampagne</a:t>
            </a:r>
          </a:p>
          <a:p>
            <a:pPr marL="285750" indent="-285750">
              <a:buFontTx/>
              <a:buChar char="-"/>
            </a:pPr>
            <a:r>
              <a:rPr lang="nl-NL" dirty="0"/>
              <a:t>Ontwerpbord</a:t>
            </a:r>
          </a:p>
          <a:p>
            <a:pPr marL="285750" indent="-285750">
              <a:buFontTx/>
              <a:buChar char="-"/>
            </a:pPr>
            <a:r>
              <a:rPr lang="nl-NL" dirty="0"/>
              <a:t>Voorbereiding </a:t>
            </a:r>
            <a:r>
              <a:rPr lang="nl-NL" dirty="0" err="1"/>
              <a:t>vakdemonstratie</a:t>
            </a:r>
            <a:endParaRPr lang="nl-NL" dirty="0"/>
          </a:p>
          <a:p>
            <a:pPr marL="285750" indent="-285750">
              <a:buFontTx/>
              <a:buChar char="-"/>
            </a:pPr>
            <a:endParaRPr lang="nl-NL" dirty="0"/>
          </a:p>
          <a:p>
            <a:pPr marL="285750" indent="-285750">
              <a:buFontTx/>
              <a:buChar char="-"/>
            </a:pPr>
            <a:r>
              <a:rPr lang="nl-NL" dirty="0"/>
              <a:t>(na te lezen in de bundel/ beoordelingsformulier)</a:t>
            </a:r>
          </a:p>
          <a:p>
            <a:endParaRPr lang="nl-NL" dirty="0"/>
          </a:p>
        </p:txBody>
      </p:sp>
      <p:pic>
        <p:nvPicPr>
          <p:cNvPr id="4" name="Afbeelding 3">
            <a:extLst>
              <a:ext uri="{FF2B5EF4-FFF2-40B4-BE49-F238E27FC236}">
                <a16:creationId xmlns:a16="http://schemas.microsoft.com/office/drawing/2014/main" id="{1069310F-02FD-5C01-925F-9A1950C3B588}"/>
              </a:ext>
            </a:extLst>
          </p:cNvPr>
          <p:cNvPicPr>
            <a:picLocks noChangeAspect="1"/>
          </p:cNvPicPr>
          <p:nvPr/>
        </p:nvPicPr>
        <p:blipFill>
          <a:blip r:embed="rId2"/>
          <a:stretch>
            <a:fillRect/>
          </a:stretch>
        </p:blipFill>
        <p:spPr>
          <a:xfrm>
            <a:off x="7747730" y="10978"/>
            <a:ext cx="4572000" cy="6858000"/>
          </a:xfrm>
          <a:prstGeom prst="rect">
            <a:avLst/>
          </a:prstGeom>
        </p:spPr>
      </p:pic>
    </p:spTree>
    <p:extLst>
      <p:ext uri="{BB962C8B-B14F-4D97-AF65-F5344CB8AC3E}">
        <p14:creationId xmlns:p14="http://schemas.microsoft.com/office/powerpoint/2010/main" val="30858824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08D67AF8-BDD6-6EF0-7254-67D0A3F92671}"/>
              </a:ext>
            </a:extLst>
          </p:cNvPr>
          <p:cNvSpPr>
            <a:spLocks noChangeArrowheads="1"/>
          </p:cNvSpPr>
          <p:nvPr/>
        </p:nvSpPr>
        <p:spPr bwMode="auto">
          <a:xfrm>
            <a:off x="1673550" y="166016"/>
            <a:ext cx="7812200" cy="8617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nl-NL" sz="3200" b="1" i="0" u="none" strike="noStrike" cap="none" normalizeH="0" baseline="0" dirty="0" err="1">
                <a:ln>
                  <a:noFill/>
                </a:ln>
                <a:solidFill>
                  <a:srgbClr val="444444"/>
                </a:solidFill>
                <a:effectLst/>
                <a:latin typeface="Arial" panose="020B0604020202020204" pitchFamily="34" charset="0"/>
                <a:ea typeface="Arial" panose="020B0604020202020204" pitchFamily="34" charset="0"/>
                <a:cs typeface="Arial" panose="020B0604020202020204" pitchFamily="34" charset="0"/>
              </a:rPr>
              <a:t>Sustainable</a:t>
            </a:r>
            <a:r>
              <a:rPr kumimoji="0" lang="nl-NL" altLang="nl-NL" sz="3200" b="1" i="0" u="none" strike="noStrike" cap="none" normalizeH="0" baseline="0" dirty="0">
                <a:ln>
                  <a:noFill/>
                </a:ln>
                <a:solidFill>
                  <a:srgbClr val="444444"/>
                </a:solidFill>
                <a:effectLst/>
                <a:latin typeface="Arial" panose="020B0604020202020204" pitchFamily="34" charset="0"/>
                <a:ea typeface="Arial" panose="020B0604020202020204" pitchFamily="34" charset="0"/>
                <a:cs typeface="Arial" panose="020B0604020202020204" pitchFamily="34" charset="0"/>
              </a:rPr>
              <a:t> Development Goals (SDG)</a:t>
            </a:r>
            <a:endParaRPr kumimoji="0" lang="nl-NL" altLang="nl-NL" sz="3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nl-NL" altLang="nl-NL" sz="1800" b="0" i="0" u="none" strike="noStrike" cap="none" normalizeH="0" baseline="0" dirty="0">
              <a:ln>
                <a:noFill/>
              </a:ln>
              <a:solidFill>
                <a:schemeClr val="tx1"/>
              </a:solidFill>
              <a:effectLst/>
              <a:latin typeface="Arial" panose="020B0604020202020204" pitchFamily="34" charset="0"/>
            </a:endParaRPr>
          </a:p>
        </p:txBody>
      </p:sp>
      <p:pic>
        <p:nvPicPr>
          <p:cNvPr id="1025" name="Afbeelding 25" descr="De bronafbeelding bekijken">
            <a:extLst>
              <a:ext uri="{FF2B5EF4-FFF2-40B4-BE49-F238E27FC236}">
                <a16:creationId xmlns:a16="http://schemas.microsoft.com/office/drawing/2014/main" id="{C5693892-1C10-9F7F-177B-59149D2E8FA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1316" y="932100"/>
            <a:ext cx="9149367" cy="4657329"/>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a:extLst>
              <a:ext uri="{FF2B5EF4-FFF2-40B4-BE49-F238E27FC236}">
                <a16:creationId xmlns:a16="http://schemas.microsoft.com/office/drawing/2014/main" id="{501A2D80-F2EE-1D78-D69A-4C11AB4BA732}"/>
              </a:ext>
            </a:extLst>
          </p:cNvPr>
          <p:cNvSpPr>
            <a:spLocks noChangeArrowheads="1"/>
          </p:cNvSpPr>
          <p:nvPr/>
        </p:nvSpPr>
        <p:spPr bwMode="auto">
          <a:xfrm>
            <a:off x="0" y="34988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nl-NL"/>
          </a:p>
        </p:txBody>
      </p:sp>
      <p:sp>
        <p:nvSpPr>
          <p:cNvPr id="4" name="Tekstvak 3">
            <a:extLst>
              <a:ext uri="{FF2B5EF4-FFF2-40B4-BE49-F238E27FC236}">
                <a16:creationId xmlns:a16="http://schemas.microsoft.com/office/drawing/2014/main" id="{63D5A115-B564-EF8A-09C4-3D86520ADA57}"/>
              </a:ext>
            </a:extLst>
          </p:cNvPr>
          <p:cNvSpPr txBox="1"/>
          <p:nvPr/>
        </p:nvSpPr>
        <p:spPr>
          <a:xfrm>
            <a:off x="1867437" y="6065949"/>
            <a:ext cx="2000163" cy="369332"/>
          </a:xfrm>
          <a:prstGeom prst="rect">
            <a:avLst/>
          </a:prstGeom>
          <a:noFill/>
        </p:spPr>
        <p:txBody>
          <a:bodyPr wrap="none" rtlCol="0">
            <a:spAutoFit/>
          </a:bodyPr>
          <a:lstStyle/>
          <a:p>
            <a:r>
              <a:rPr lang="nl-NL" dirty="0"/>
              <a:t>Zie uitleg </a:t>
            </a:r>
            <a:r>
              <a:rPr lang="nl-NL" dirty="0" err="1"/>
              <a:t>ppt.SDG’s</a:t>
            </a:r>
            <a:endParaRPr lang="nl-NL" dirty="0"/>
          </a:p>
        </p:txBody>
      </p:sp>
    </p:spTree>
    <p:extLst>
      <p:ext uri="{BB962C8B-B14F-4D97-AF65-F5344CB8AC3E}">
        <p14:creationId xmlns:p14="http://schemas.microsoft.com/office/powerpoint/2010/main" val="242318010"/>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F1B007C67F9A847839FCBD3555DADE1" ma:contentTypeVersion="2" ma:contentTypeDescription="Een nieuw document maken." ma:contentTypeScope="" ma:versionID="47b39e4a33e9ad81ae50e9873ff48b69">
  <xsd:schema xmlns:xsd="http://www.w3.org/2001/XMLSchema" xmlns:xs="http://www.w3.org/2001/XMLSchema" xmlns:p="http://schemas.microsoft.com/office/2006/metadata/properties" xmlns:ns2="5a7baa64-63c8-4e50-b88d-0a2b46a4dc7e" targetNamespace="http://schemas.microsoft.com/office/2006/metadata/properties" ma:root="true" ma:fieldsID="043a4d933f51c3bf52301fdfa4f5b525" ns2:_="">
    <xsd:import namespace="5a7baa64-63c8-4e50-b88d-0a2b46a4dc7e"/>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a7baa64-63c8-4e50-b88d-0a2b46a4dc7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C385073-FEE4-42E6-8861-C5C809D5167F}">
  <ds:schemaRefs>
    <ds:schemaRef ds:uri="http://purl.org/dc/dcmitype/"/>
    <ds:schemaRef ds:uri="http://purl.org/dc/elements/1.1/"/>
    <ds:schemaRef ds:uri="5a7baa64-63c8-4e50-b88d-0a2b46a4dc7e"/>
    <ds:schemaRef ds:uri="http://schemas.microsoft.com/office/2006/documentManagement/types"/>
    <ds:schemaRef ds:uri="http://www.w3.org/XML/1998/namespace"/>
    <ds:schemaRef ds:uri="http://schemas.microsoft.com/office/infopath/2007/PartnerControls"/>
    <ds:schemaRef ds:uri="http://schemas.openxmlformats.org/package/2006/metadata/core-properties"/>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FBAF2FA0-0BF4-47FF-A8B2-B60580627F60}">
  <ds:schemaRefs>
    <ds:schemaRef ds:uri="http://schemas.microsoft.com/sharepoint/v3/contenttype/forms"/>
  </ds:schemaRefs>
</ds:datastoreItem>
</file>

<file path=customXml/itemProps3.xml><?xml version="1.0" encoding="utf-8"?>
<ds:datastoreItem xmlns:ds="http://schemas.openxmlformats.org/officeDocument/2006/customXml" ds:itemID="{C4300E3E-A1D9-402B-9D54-75E17DE9AE6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a7baa64-63c8-4e50-b88d-0a2b46a4dc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824</TotalTime>
  <Words>401</Words>
  <Application>Microsoft Macintosh PowerPoint</Application>
  <PresentationFormat>Breedbeeld</PresentationFormat>
  <Paragraphs>46</Paragraphs>
  <Slides>6</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6</vt:i4>
      </vt:variant>
    </vt:vector>
  </HeadingPairs>
  <TitlesOfParts>
    <vt:vector size="10" baseType="lpstr">
      <vt:lpstr>Arial</vt:lpstr>
      <vt:lpstr>Calibri</vt:lpstr>
      <vt:lpstr>Calibri Light</vt:lpstr>
      <vt:lpstr>Kantoorthema</vt:lpstr>
      <vt:lpstr>PowerPoint-presentatie</vt:lpstr>
      <vt:lpstr>PowerPoint-presentatie</vt:lpstr>
      <vt:lpstr>PowerPoint-presentatie</vt:lpstr>
      <vt:lpstr>PowerPoint-presentatie</vt:lpstr>
      <vt:lpstr>PowerPoint-presentatie</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Inge van Steen</dc:creator>
  <cp:lastModifiedBy>Inge van Steen</cp:lastModifiedBy>
  <cp:revision>5</cp:revision>
  <dcterms:created xsi:type="dcterms:W3CDTF">2021-08-25T22:40:48Z</dcterms:created>
  <dcterms:modified xsi:type="dcterms:W3CDTF">2022-09-11T15:16:59Z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0x0101001F1B007C67F9A847839FCBD3555DADE1</vt:lpwstr>
  </property>
</Properties>
</file>